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3.xml" ContentType="application/vnd.openxmlformats-officedocument.drawingml.chart+xml"/>
  <Override PartName="/ppt/charts/style3.xml" ContentType="application/vnd.ms-office.chartstyle+xml"/>
  <Override PartName="/ppt/charts/colors3.xml" ContentType="application/vnd.ms-office.chartcolorstyle+xml"/>
  <Override PartName="/ppt/charts/chart4.xml" ContentType="application/vnd.openxmlformats-officedocument.drawingml.chart+xml"/>
  <Override PartName="/ppt/charts/style4.xml" ContentType="application/vnd.ms-office.chartstyle+xml"/>
  <Override PartName="/ppt/charts/colors4.xml" ContentType="application/vnd.ms-office.chartcolorstyle+xml"/>
  <Override PartName="/ppt/charts/chart5.xml" ContentType="application/vnd.openxmlformats-officedocument.drawingml.chart+xml"/>
  <Override PartName="/ppt/charts/style5.xml" ContentType="application/vnd.ms-office.chartstyle+xml"/>
  <Override PartName="/ppt/charts/colors5.xml" ContentType="application/vnd.ms-office.chartcolorstyle+xml"/>
  <Override PartName="/ppt/charts/chart6.xml" ContentType="application/vnd.openxmlformats-officedocument.drawingml.chart+xml"/>
  <Override PartName="/ppt/charts/style6.xml" ContentType="application/vnd.ms-office.chartstyle+xml"/>
  <Override PartName="/ppt/charts/colors6.xml" ContentType="application/vnd.ms-office.chartcolorstyle+xml"/>
  <Override PartName="/ppt/charts/chart7.xml" ContentType="application/vnd.openxmlformats-officedocument.drawingml.chart+xml"/>
  <Override PartName="/ppt/charts/style7.xml" ContentType="application/vnd.ms-office.chartstyle+xml"/>
  <Override PartName="/ppt/charts/colors7.xml" ContentType="application/vnd.ms-office.chartcolorstyle+xml"/>
  <Override PartName="/ppt/charts/chart8.xml" ContentType="application/vnd.openxmlformats-officedocument.drawingml.chart+xml"/>
  <Override PartName="/ppt/charts/style8.xml" ContentType="application/vnd.ms-office.chartstyle+xml"/>
  <Override PartName="/ppt/charts/colors8.xml" ContentType="application/vnd.ms-office.chartcolorstyle+xml"/>
  <Override PartName="/ppt/charts/chart9.xml" ContentType="application/vnd.openxmlformats-officedocument.drawingml.chart+xml"/>
  <Override PartName="/ppt/charts/style9.xml" ContentType="application/vnd.ms-office.chartstyle+xml"/>
  <Override PartName="/ppt/charts/colors9.xml" ContentType="application/vnd.ms-office.chartcolorstyle+xml"/>
  <Override PartName="/ppt/drawings/drawing1.xml" ContentType="application/vnd.openxmlformats-officedocument.drawingml.chartshapes+xml"/>
  <Override PartName="/ppt/charts/chart10.xml" ContentType="application/vnd.openxmlformats-officedocument.drawingml.chart+xml"/>
  <Override PartName="/ppt/charts/style10.xml" ContentType="application/vnd.ms-office.chartstyle+xml"/>
  <Override PartName="/ppt/charts/colors10.xml" ContentType="application/vnd.ms-office.chartcolorstyl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3"/>
  </p:notesMasterIdLst>
  <p:sldIdLst>
    <p:sldId id="256" r:id="rId2"/>
  </p:sldIdLst>
  <p:sldSz cx="40233600" cy="29260800"/>
  <p:notesSz cx="6950075" cy="9236075"/>
  <p:defaultTextStyle>
    <a:defPPr>
      <a:defRPr lang="en-US"/>
    </a:defPPr>
    <a:lvl1pPr algn="l" rtl="0" fontAlgn="base">
      <a:spcBef>
        <a:spcPct val="0"/>
      </a:spcBef>
      <a:spcAft>
        <a:spcPct val="0"/>
      </a:spcAft>
      <a:defRPr sz="2673" kern="1200">
        <a:solidFill>
          <a:schemeClr val="tx1"/>
        </a:solidFill>
        <a:latin typeface="Helvetica" charset="0"/>
        <a:ea typeface="ＭＳ Ｐゴシック" charset="-128"/>
        <a:cs typeface="+mn-cs"/>
      </a:defRPr>
    </a:lvl1pPr>
    <a:lvl2pPr marL="381794" algn="l" rtl="0" fontAlgn="base">
      <a:spcBef>
        <a:spcPct val="0"/>
      </a:spcBef>
      <a:spcAft>
        <a:spcPct val="0"/>
      </a:spcAft>
      <a:defRPr sz="2673" kern="1200">
        <a:solidFill>
          <a:schemeClr val="tx1"/>
        </a:solidFill>
        <a:latin typeface="Helvetica" charset="0"/>
        <a:ea typeface="ＭＳ Ｐゴシック" charset="-128"/>
        <a:cs typeface="+mn-cs"/>
      </a:defRPr>
    </a:lvl2pPr>
    <a:lvl3pPr marL="763588" algn="l" rtl="0" fontAlgn="base">
      <a:spcBef>
        <a:spcPct val="0"/>
      </a:spcBef>
      <a:spcAft>
        <a:spcPct val="0"/>
      </a:spcAft>
      <a:defRPr sz="2673" kern="1200">
        <a:solidFill>
          <a:schemeClr val="tx1"/>
        </a:solidFill>
        <a:latin typeface="Helvetica" charset="0"/>
        <a:ea typeface="ＭＳ Ｐゴシック" charset="-128"/>
        <a:cs typeface="+mn-cs"/>
      </a:defRPr>
    </a:lvl3pPr>
    <a:lvl4pPr marL="1145381" algn="l" rtl="0" fontAlgn="base">
      <a:spcBef>
        <a:spcPct val="0"/>
      </a:spcBef>
      <a:spcAft>
        <a:spcPct val="0"/>
      </a:spcAft>
      <a:defRPr sz="2673" kern="1200">
        <a:solidFill>
          <a:schemeClr val="tx1"/>
        </a:solidFill>
        <a:latin typeface="Helvetica" charset="0"/>
        <a:ea typeface="ＭＳ Ｐゴシック" charset="-128"/>
        <a:cs typeface="+mn-cs"/>
      </a:defRPr>
    </a:lvl4pPr>
    <a:lvl5pPr marL="1527175" algn="l" rtl="0" fontAlgn="base">
      <a:spcBef>
        <a:spcPct val="0"/>
      </a:spcBef>
      <a:spcAft>
        <a:spcPct val="0"/>
      </a:spcAft>
      <a:defRPr sz="2673" kern="1200">
        <a:solidFill>
          <a:schemeClr val="tx1"/>
        </a:solidFill>
        <a:latin typeface="Helvetica" charset="0"/>
        <a:ea typeface="ＭＳ Ｐゴシック" charset="-128"/>
        <a:cs typeface="+mn-cs"/>
      </a:defRPr>
    </a:lvl5pPr>
    <a:lvl6pPr marL="1908969" algn="l" defTabSz="763588" rtl="0" eaLnBrk="1" latinLnBrk="0" hangingPunct="1">
      <a:defRPr sz="2673" kern="1200">
        <a:solidFill>
          <a:schemeClr val="tx1"/>
        </a:solidFill>
        <a:latin typeface="Helvetica" charset="0"/>
        <a:ea typeface="ＭＳ Ｐゴシック" charset="-128"/>
        <a:cs typeface="+mn-cs"/>
      </a:defRPr>
    </a:lvl6pPr>
    <a:lvl7pPr marL="2290763" algn="l" defTabSz="763588" rtl="0" eaLnBrk="1" latinLnBrk="0" hangingPunct="1">
      <a:defRPr sz="2673" kern="1200">
        <a:solidFill>
          <a:schemeClr val="tx1"/>
        </a:solidFill>
        <a:latin typeface="Helvetica" charset="0"/>
        <a:ea typeface="ＭＳ Ｐゴシック" charset="-128"/>
        <a:cs typeface="+mn-cs"/>
      </a:defRPr>
    </a:lvl7pPr>
    <a:lvl8pPr marL="2672556" algn="l" defTabSz="763588" rtl="0" eaLnBrk="1" latinLnBrk="0" hangingPunct="1">
      <a:defRPr sz="2673" kern="1200">
        <a:solidFill>
          <a:schemeClr val="tx1"/>
        </a:solidFill>
        <a:latin typeface="Helvetica" charset="0"/>
        <a:ea typeface="ＭＳ Ｐゴシック" charset="-128"/>
        <a:cs typeface="+mn-cs"/>
      </a:defRPr>
    </a:lvl8pPr>
    <a:lvl9pPr marL="3054350" algn="l" defTabSz="763588" rtl="0" eaLnBrk="1" latinLnBrk="0" hangingPunct="1">
      <a:defRPr sz="2673" kern="1200">
        <a:solidFill>
          <a:schemeClr val="tx1"/>
        </a:solidFill>
        <a:latin typeface="Helvetica" charset="0"/>
        <a:ea typeface="ＭＳ Ｐゴシック" charset="-128"/>
        <a:cs typeface="+mn-cs"/>
      </a:defRPr>
    </a:lvl9pPr>
  </p:defaultTextStyle>
  <p:extLst>
    <p:ext uri="{EFAFB233-063F-42B5-8137-9DF3F51BA10A}">
      <p15:sldGuideLst xmlns:p15="http://schemas.microsoft.com/office/powerpoint/2012/main">
        <p15:guide id="1" orient="horz" pos="637" userDrawn="1">
          <p15:clr>
            <a:srgbClr val="A4A3A4"/>
          </p15:clr>
        </p15:guide>
        <p15:guide id="2" orient="horz" pos="17451" userDrawn="1">
          <p15:clr>
            <a:srgbClr val="A4A3A4"/>
          </p15:clr>
        </p15:guide>
        <p15:guide id="3" orient="horz" pos="3315" userDrawn="1">
          <p15:clr>
            <a:srgbClr val="A4A3A4"/>
          </p15:clr>
        </p15:guide>
        <p15:guide id="4" orient="horz" pos="1892" userDrawn="1">
          <p15:clr>
            <a:srgbClr val="A4A3A4"/>
          </p15:clr>
        </p15:guide>
        <p15:guide id="5" pos="5845" userDrawn="1">
          <p15:clr>
            <a:srgbClr val="A4A3A4"/>
          </p15:clr>
        </p15:guide>
        <p15:guide id="6" pos="6610" userDrawn="1">
          <p15:clr>
            <a:srgbClr val="A4A3A4"/>
          </p15:clr>
        </p15:guide>
        <p15:guide id="7" pos="12030" userDrawn="1">
          <p15:clr>
            <a:srgbClr val="A4A3A4"/>
          </p15:clr>
        </p15:guide>
        <p15:guide id="8" pos="19278" userDrawn="1">
          <p15:clr>
            <a:srgbClr val="A4A3A4"/>
          </p15:clr>
        </p15:guide>
        <p15:guide id="9" pos="903" userDrawn="1">
          <p15:clr>
            <a:srgbClr val="A4A3A4"/>
          </p15:clr>
        </p15:guide>
        <p15:guide id="10" pos="12831" userDrawn="1">
          <p15:clr>
            <a:srgbClr val="A4A3A4"/>
          </p15:clr>
        </p15:guide>
        <p15:guide id="11" pos="18514" userDrawn="1">
          <p15:clr>
            <a:srgbClr val="A4A3A4"/>
          </p15:clr>
        </p15:guide>
        <p15:guide id="12" pos="24256"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onathan Scordino" initials="JS" lastIdx="12" clrIdx="0">
    <p:extLst>
      <p:ext uri="{19B8F6BF-5375-455C-9EA6-DF929625EA0E}">
        <p15:presenceInfo xmlns:p15="http://schemas.microsoft.com/office/powerpoint/2012/main" userId="Jonathan Scordin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5949"/>
    <a:srgbClr val="47B1F3"/>
    <a:srgbClr val="779BB1"/>
    <a:srgbClr val="A981B9"/>
    <a:srgbClr val="2049A4"/>
    <a:srgbClr val="FFFEDB"/>
    <a:srgbClr val="191919"/>
    <a:srgbClr val="FFFF66"/>
    <a:srgbClr val="FFFFE1"/>
    <a:srgbClr val="FFF3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8006" autoAdjust="0"/>
    <p:restoredTop sz="94671"/>
  </p:normalViewPr>
  <p:slideViewPr>
    <p:cSldViewPr snapToGrid="0">
      <p:cViewPr>
        <p:scale>
          <a:sx n="50" d="100"/>
          <a:sy n="50" d="100"/>
        </p:scale>
        <p:origin x="-3096" y="-1308"/>
      </p:cViewPr>
      <p:guideLst>
        <p:guide orient="horz" pos="637"/>
        <p:guide orient="horz" pos="17451"/>
        <p:guide orient="horz" pos="3315"/>
        <p:guide orient="horz" pos="1892"/>
        <p:guide pos="5845"/>
        <p:guide pos="6610"/>
        <p:guide pos="12030"/>
        <p:guide pos="19278"/>
        <p:guide pos="903"/>
        <p:guide pos="12831"/>
        <p:guide pos="18514"/>
        <p:guide pos="24256"/>
      </p:guideLst>
    </p:cSldViewPr>
  </p:slideViewPr>
  <p:outlineViewPr>
    <p:cViewPr>
      <p:scale>
        <a:sx n="33" d="100"/>
        <a:sy n="33" d="100"/>
      </p:scale>
      <p:origin x="0" y="0"/>
    </p:cViewPr>
  </p:outlin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tableStyles" Target="tableStyles.xml"/><Relationship Id="rId3" Type="http://schemas.openxmlformats.org/officeDocument/2006/relationships/notesMaster" Target="notesMasters/notesMaster1.xml"/><Relationship Id="rId7"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viewProps" Target="viewProps.xml"/><Relationship Id="rId5" Type="http://schemas.openxmlformats.org/officeDocument/2006/relationships/presProps" Target="presProps.xml"/><Relationship Id="rId4" Type="http://schemas.openxmlformats.org/officeDocument/2006/relationships/commentAuthors" Target="commentAuthors.xml"/></Relationships>
</file>

<file path=ppt/charts/_rels/chart1.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10.xml"/><Relationship Id="rId1" Type="http://schemas.microsoft.com/office/2011/relationships/chartStyle" Target="style10.xml"/></Relationships>
</file>

<file path=ppt/charts/_rels/chart2.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3.xml"/><Relationship Id="rId1" Type="http://schemas.microsoft.com/office/2011/relationships/chartStyle" Target="style3.xml"/></Relationships>
</file>

<file path=ppt/charts/_rels/chart4.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4.xml"/><Relationship Id="rId1" Type="http://schemas.microsoft.com/office/2011/relationships/chartStyle" Target="style4.xml"/></Relationships>
</file>

<file path=ppt/charts/_rels/chart5.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5.xml"/><Relationship Id="rId1" Type="http://schemas.microsoft.com/office/2011/relationships/chartStyle" Target="style5.xml"/></Relationships>
</file>

<file path=ppt/charts/_rels/chart6.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6.xml"/><Relationship Id="rId1" Type="http://schemas.microsoft.com/office/2011/relationships/chartStyle" Target="style6.xml"/></Relationships>
</file>

<file path=ppt/charts/_rels/chart7.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7.xml"/><Relationship Id="rId1" Type="http://schemas.microsoft.com/office/2011/relationships/chartStyle" Target="style7.xml"/></Relationships>
</file>

<file path=ppt/charts/_rels/chart8.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8.xml"/><Relationship Id="rId1" Type="http://schemas.microsoft.com/office/2011/relationships/chartStyle" Target="style8.xml"/></Relationships>
</file>

<file path=ppt/charts/_rels/chart9.xml.rels><?xml version="1.0" encoding="UTF-8" standalone="yes"?>
<Relationships xmlns="http://schemas.openxmlformats.org/package/2006/relationships"><Relationship Id="rId3" Type="http://schemas.openxmlformats.org/officeDocument/2006/relationships/oleObject" Target="file:///C:\Users\Maria%20roberts\Documents\Projects\Sea%20Lion%20Entanglement%20Project\2010%20-%202018%20entanglement%20data.xlsm" TargetMode="External"/><Relationship Id="rId2" Type="http://schemas.microsoft.com/office/2011/relationships/chartColorStyle" Target="colors9.xml"/><Relationship Id="rId1" Type="http://schemas.microsoft.com/office/2011/relationships/chartStyle" Target="style9.xml"/><Relationship Id="rId4" Type="http://schemas.openxmlformats.org/officeDocument/2006/relationships/chartUserShapes" Target="../drawings/drawing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sz="2800" dirty="0" smtClean="0">
                <a:solidFill>
                  <a:schemeClr val="tx1"/>
                </a:solidFill>
                <a:latin typeface="Arial" panose="020B0604020202020204" pitchFamily="34" charset="0"/>
                <a:cs typeface="Arial" panose="020B0604020202020204" pitchFamily="34" charset="0"/>
              </a:rPr>
              <a:t>Proportion of</a:t>
            </a:r>
            <a:r>
              <a:rPr lang="en-US" sz="2800" baseline="0" dirty="0" smtClean="0">
                <a:solidFill>
                  <a:schemeClr val="tx1"/>
                </a:solidFill>
                <a:latin typeface="Arial" panose="020B0604020202020204" pitchFamily="34" charset="0"/>
                <a:cs typeface="Arial" panose="020B0604020202020204" pitchFamily="34" charset="0"/>
              </a:rPr>
              <a:t> Unidentifiable Entangling Materials by Entanglement Severity</a:t>
            </a:r>
            <a:endParaRPr lang="en-US" sz="2800" dirty="0">
              <a:solidFill>
                <a:schemeClr val="tx1"/>
              </a:solidFill>
              <a:latin typeface="Arial" panose="020B0604020202020204" pitchFamily="34" charset="0"/>
              <a:cs typeface="Arial" panose="020B0604020202020204" pitchFamily="34" charset="0"/>
            </a:endParaRPr>
          </a:p>
        </c:rich>
      </c:tx>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clustered"/>
        <c:varyColors val="0"/>
        <c:ser>
          <c:idx val="0"/>
          <c:order val="0"/>
          <c:spPr>
            <a:solidFill>
              <a:schemeClr val="accent1"/>
            </a:solidFill>
            <a:ln>
              <a:noFill/>
            </a:ln>
            <a:effectLst/>
          </c:spPr>
          <c:invertIfNegative val="0"/>
          <c:cat>
            <c:numRef>
              <c:f>'M S Tables'!$A$71:$A$74</c:f>
              <c:numCache>
                <c:formatCode>General</c:formatCode>
                <c:ptCount val="4"/>
                <c:pt idx="0">
                  <c:v>1</c:v>
                </c:pt>
                <c:pt idx="1">
                  <c:v>2</c:v>
                </c:pt>
                <c:pt idx="2">
                  <c:v>3</c:v>
                </c:pt>
                <c:pt idx="3">
                  <c:v>4</c:v>
                </c:pt>
              </c:numCache>
            </c:numRef>
          </c:cat>
          <c:val>
            <c:numRef>
              <c:f>'M S Tables'!$M$71:$M$74</c:f>
              <c:numCache>
                <c:formatCode>General</c:formatCode>
                <c:ptCount val="4"/>
                <c:pt idx="0">
                  <c:v>9.6774193548387094E-2</c:v>
                </c:pt>
                <c:pt idx="1">
                  <c:v>0.47674418604651164</c:v>
                </c:pt>
                <c:pt idx="2">
                  <c:v>0.55279503105590067</c:v>
                </c:pt>
                <c:pt idx="3">
                  <c:v>0.66666666666666663</c:v>
                </c:pt>
              </c:numCache>
            </c:numRef>
          </c:val>
          <c:extLst>
            <c:ext xmlns:c16="http://schemas.microsoft.com/office/drawing/2014/chart" uri="{C3380CC4-5D6E-409C-BE32-E72D297353CC}">
              <c16:uniqueId val="{00000000-73B0-4054-9E1B-5D202573276D}"/>
            </c:ext>
          </c:extLst>
        </c:ser>
        <c:dLbls>
          <c:showLegendKey val="0"/>
          <c:showVal val="0"/>
          <c:showCatName val="0"/>
          <c:showSerName val="0"/>
          <c:showPercent val="0"/>
          <c:showBubbleSize val="0"/>
        </c:dLbls>
        <c:gapWidth val="219"/>
        <c:overlap val="-27"/>
        <c:axId val="660235568"/>
        <c:axId val="660238896"/>
      </c:barChart>
      <c:catAx>
        <c:axId val="66023556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Entanglement Severity</a:t>
                </a:r>
                <a:endParaRPr lang="en-US" sz="2400" dirty="0">
                  <a:solidFill>
                    <a:schemeClr val="tx1"/>
                  </a:solidFill>
                  <a:latin typeface="Arial" panose="020B0604020202020204" pitchFamily="34" charset="0"/>
                  <a:cs typeface="Arial" panose="020B0604020202020204" pitchFamily="34" charset="0"/>
                </a:endParaRPr>
              </a:p>
            </c:rich>
          </c:tx>
          <c:layout>
            <c:manualLayout>
              <c:xMode val="edge"/>
              <c:yMode val="edge"/>
              <c:x val="0.31696130482009932"/>
              <c:y val="0.91426930823849439"/>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660238896"/>
        <c:crosses val="autoZero"/>
        <c:auto val="1"/>
        <c:lblAlgn val="ctr"/>
        <c:lblOffset val="100"/>
        <c:noMultiLvlLbl val="0"/>
      </c:catAx>
      <c:valAx>
        <c:axId val="660238896"/>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Proportion of Entanglements</a:t>
                </a:r>
                <a:endParaRPr lang="en-US" sz="2400" dirty="0">
                  <a:solidFill>
                    <a:schemeClr val="tx1"/>
                  </a:solidFill>
                  <a:latin typeface="Arial" panose="020B0604020202020204" pitchFamily="34" charset="0"/>
                  <a:cs typeface="Arial" panose="020B0604020202020204" pitchFamily="34" charset="0"/>
                </a:endParaRPr>
              </a:p>
            </c:rich>
          </c:tx>
          <c:layout>
            <c:manualLayout>
              <c:xMode val="edge"/>
              <c:yMode val="edge"/>
              <c:x val="6.9663731851940646E-3"/>
              <c:y val="0.12223764491716868"/>
            </c:manualLayout>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660235568"/>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6"/>
    </mc:Choice>
    <mc:Fallback>
      <c:style val="6"/>
    </mc:Fallback>
  </mc:AlternateContent>
  <c:chart>
    <c:autoTitleDeleted val="1"/>
    <c:plotArea>
      <c:layout>
        <c:manualLayout>
          <c:layoutTarget val="inner"/>
          <c:xMode val="edge"/>
          <c:yMode val="edge"/>
          <c:x val="0.19076045876729078"/>
          <c:y val="0.24255783233554723"/>
          <c:w val="0.80048916156820304"/>
          <c:h val="0.5154081346483208"/>
        </c:manualLayout>
      </c:layout>
      <c:barChart>
        <c:barDir val="col"/>
        <c:grouping val="stacked"/>
        <c:varyColors val="0"/>
        <c:ser>
          <c:idx val="0"/>
          <c:order val="0"/>
          <c:tx>
            <c:strRef>
              <c:f>'M S Tables'!$B$29</c:f>
              <c:strCache>
                <c:ptCount val="1"/>
                <c:pt idx="0">
                  <c:v>Active</c:v>
                </c:pt>
              </c:strCache>
            </c:strRef>
          </c:tx>
          <c:spPr>
            <a:solidFill>
              <a:schemeClr val="accent4">
                <a:shade val="76000"/>
              </a:schemeClr>
            </a:solidFill>
            <a:ln>
              <a:noFill/>
            </a:ln>
            <a:effectLst/>
          </c:spPr>
          <c:invertIfNegative val="0"/>
          <c:cat>
            <c:numRef>
              <c:f>'M S Tables'!$A$30:$A$38</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Tables'!$B$30:$B$38</c:f>
              <c:numCache>
                <c:formatCode>General</c:formatCode>
                <c:ptCount val="9"/>
                <c:pt idx="0">
                  <c:v>28</c:v>
                </c:pt>
                <c:pt idx="1">
                  <c:v>39</c:v>
                </c:pt>
                <c:pt idx="2">
                  <c:v>48</c:v>
                </c:pt>
                <c:pt idx="3">
                  <c:v>74</c:v>
                </c:pt>
                <c:pt idx="4">
                  <c:v>59</c:v>
                </c:pt>
                <c:pt idx="5">
                  <c:v>40</c:v>
                </c:pt>
                <c:pt idx="6">
                  <c:v>40</c:v>
                </c:pt>
                <c:pt idx="7">
                  <c:v>41</c:v>
                </c:pt>
                <c:pt idx="8">
                  <c:v>28</c:v>
                </c:pt>
              </c:numCache>
            </c:numRef>
          </c:val>
          <c:extLst>
            <c:ext xmlns:c16="http://schemas.microsoft.com/office/drawing/2014/chart" uri="{C3380CC4-5D6E-409C-BE32-E72D297353CC}">
              <c16:uniqueId val="{00000000-3200-4B23-A86C-60F2EB2038C5}"/>
            </c:ext>
          </c:extLst>
        </c:ser>
        <c:ser>
          <c:idx val="1"/>
          <c:order val="1"/>
          <c:tx>
            <c:strRef>
              <c:f>'M S Tables'!$C$29</c:f>
              <c:strCache>
                <c:ptCount val="1"/>
                <c:pt idx="0">
                  <c:v>Inactive</c:v>
                </c:pt>
              </c:strCache>
            </c:strRef>
          </c:tx>
          <c:spPr>
            <a:solidFill>
              <a:schemeClr val="accent4">
                <a:tint val="77000"/>
              </a:schemeClr>
            </a:solidFill>
            <a:ln>
              <a:noFill/>
            </a:ln>
            <a:effectLst/>
          </c:spPr>
          <c:invertIfNegative val="0"/>
          <c:cat>
            <c:numRef>
              <c:f>'M S Tables'!$A$30:$A$38</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Tables'!$C$30:$C$38</c:f>
              <c:numCache>
                <c:formatCode>General</c:formatCode>
                <c:ptCount val="9"/>
                <c:pt idx="0">
                  <c:v>2</c:v>
                </c:pt>
                <c:pt idx="1">
                  <c:v>9</c:v>
                </c:pt>
                <c:pt idx="2">
                  <c:v>18</c:v>
                </c:pt>
                <c:pt idx="3">
                  <c:v>14</c:v>
                </c:pt>
                <c:pt idx="4">
                  <c:v>6</c:v>
                </c:pt>
                <c:pt idx="5">
                  <c:v>5</c:v>
                </c:pt>
                <c:pt idx="6">
                  <c:v>22</c:v>
                </c:pt>
                <c:pt idx="7">
                  <c:v>24</c:v>
                </c:pt>
                <c:pt idx="8">
                  <c:v>8</c:v>
                </c:pt>
              </c:numCache>
            </c:numRef>
          </c:val>
          <c:extLst>
            <c:ext xmlns:c16="http://schemas.microsoft.com/office/drawing/2014/chart" uri="{C3380CC4-5D6E-409C-BE32-E72D297353CC}">
              <c16:uniqueId val="{00000001-3200-4B23-A86C-60F2EB2038C5}"/>
            </c:ext>
          </c:extLst>
        </c:ser>
        <c:dLbls>
          <c:showLegendKey val="0"/>
          <c:showVal val="0"/>
          <c:showCatName val="0"/>
          <c:showSerName val="0"/>
          <c:showPercent val="0"/>
          <c:showBubbleSize val="0"/>
        </c:dLbls>
        <c:gapWidth val="150"/>
        <c:overlap val="100"/>
        <c:axId val="609427136"/>
        <c:axId val="609420064"/>
      </c:barChart>
      <c:catAx>
        <c:axId val="609427136"/>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Year</a:t>
                </a:r>
                <a:endParaRPr lang="en-US" sz="2400" dirty="0">
                  <a:solidFill>
                    <a:schemeClr val="tx1"/>
                  </a:solidFill>
                  <a:latin typeface="Arial" panose="020B0604020202020204" pitchFamily="34" charset="0"/>
                  <a:cs typeface="Arial" panose="020B0604020202020204" pitchFamily="34" charset="0"/>
                </a:endParaRPr>
              </a:p>
            </c:rich>
          </c:tx>
          <c:layout>
            <c:manualLayout>
              <c:xMode val="edge"/>
              <c:yMode val="edge"/>
              <c:x val="0.51635564695954028"/>
              <c:y val="0.92607370329933836"/>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609420064"/>
        <c:crosses val="autoZero"/>
        <c:auto val="1"/>
        <c:lblAlgn val="ctr"/>
        <c:lblOffset val="100"/>
        <c:noMultiLvlLbl val="0"/>
      </c:catAx>
      <c:valAx>
        <c:axId val="60942006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609427136"/>
        <c:crosses val="autoZero"/>
        <c:crossBetween val="between"/>
      </c:valAx>
      <c:spPr>
        <a:noFill/>
        <a:ln>
          <a:noFill/>
        </a:ln>
        <a:effectLst/>
      </c:spPr>
    </c:plotArea>
    <c:legend>
      <c:legendPos val="t"/>
      <c:layout>
        <c:manualLayout>
          <c:xMode val="edge"/>
          <c:yMode val="edge"/>
          <c:x val="0.34385256734154368"/>
          <c:y val="0.15302878628113586"/>
          <c:w val="0.35103255254327997"/>
          <c:h val="9.7644037134229422E-2"/>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sz="2800">
                <a:solidFill>
                  <a:schemeClr val="tx1"/>
                </a:solidFill>
                <a:latin typeface="Arial" panose="020B0604020202020204" pitchFamily="34" charset="0"/>
                <a:cs typeface="Arial" panose="020B0604020202020204" pitchFamily="34" charset="0"/>
              </a:rPr>
              <a:t>Average Entanglement</a:t>
            </a:r>
            <a:r>
              <a:rPr lang="en-US" sz="2800" baseline="0">
                <a:solidFill>
                  <a:schemeClr val="tx1"/>
                </a:solidFill>
                <a:latin typeface="Arial" panose="020B0604020202020204" pitchFamily="34" charset="0"/>
                <a:cs typeface="Arial" panose="020B0604020202020204" pitchFamily="34" charset="0"/>
              </a:rPr>
              <a:t> Rate at Each Haulout Complex by Species</a:t>
            </a:r>
            <a:endParaRPr lang="en-US" sz="2800">
              <a:solidFill>
                <a:schemeClr val="tx1"/>
              </a:solidFill>
              <a:latin typeface="Arial" panose="020B0604020202020204" pitchFamily="34" charset="0"/>
              <a:cs typeface="Arial" panose="020B0604020202020204" pitchFamily="34" charset="0"/>
            </a:endParaRPr>
          </a:p>
        </c:rich>
      </c:tx>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manualLayout>
          <c:layoutTarget val="inner"/>
          <c:xMode val="edge"/>
          <c:yMode val="edge"/>
          <c:x val="0.34858625420068257"/>
          <c:y val="0.15759773392265322"/>
          <c:w val="0.60748686314776568"/>
          <c:h val="0.686608394299145"/>
        </c:manualLayout>
      </c:layout>
      <c:barChart>
        <c:barDir val="bar"/>
        <c:grouping val="clustered"/>
        <c:varyColors val="0"/>
        <c:ser>
          <c:idx val="0"/>
          <c:order val="0"/>
          <c:tx>
            <c:strRef>
              <c:f>'HO Tables'!$B$1</c:f>
              <c:strCache>
                <c:ptCount val="1"/>
                <c:pt idx="0">
                  <c:v>Steller</c:v>
                </c:pt>
              </c:strCache>
            </c:strRef>
          </c:tx>
          <c:spPr>
            <a:solidFill>
              <a:schemeClr val="accent1"/>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'HO Tables'!$A$2:$A$5</c:f>
              <c:strCache>
                <c:ptCount val="4"/>
                <c:pt idx="0">
                  <c:v>Sea Lion Rock</c:v>
                </c:pt>
                <c:pt idx="1">
                  <c:v>Carroll</c:v>
                </c:pt>
                <c:pt idx="2">
                  <c:v>Bodelteh Islands</c:v>
                </c:pt>
                <c:pt idx="3">
                  <c:v>Tatoosh</c:v>
                </c:pt>
              </c:strCache>
            </c:strRef>
          </c:cat>
          <c:val>
            <c:numRef>
              <c:f>'HO Tables'!$B$2:$B$5</c:f>
              <c:numCache>
                <c:formatCode>General</c:formatCode>
                <c:ptCount val="4"/>
                <c:pt idx="0">
                  <c:v>4.6084040500089605E-3</c:v>
                </c:pt>
                <c:pt idx="1">
                  <c:v>3.3365755507159889E-3</c:v>
                </c:pt>
                <c:pt idx="2">
                  <c:v>4.9775439121947495E-3</c:v>
                </c:pt>
                <c:pt idx="3">
                  <c:v>5.228941322761963E-3</c:v>
                </c:pt>
              </c:numCache>
            </c:numRef>
          </c:val>
          <c:extLst>
            <c:ext xmlns:c16="http://schemas.microsoft.com/office/drawing/2014/chart" uri="{C3380CC4-5D6E-409C-BE32-E72D297353CC}">
              <c16:uniqueId val="{00000000-B61D-4BE7-BED7-7EFBF2C9D8CC}"/>
            </c:ext>
          </c:extLst>
        </c:ser>
        <c:ser>
          <c:idx val="1"/>
          <c:order val="1"/>
          <c:tx>
            <c:strRef>
              <c:f>'HO Tables'!$C$1</c:f>
              <c:strCache>
                <c:ptCount val="1"/>
                <c:pt idx="0">
                  <c:v>California</c:v>
                </c:pt>
              </c:strCache>
            </c:strRef>
          </c:tx>
          <c:spPr>
            <a:solidFill>
              <a:schemeClr val="accent2"/>
            </a:solidFill>
            <a:ln>
              <a:noFill/>
            </a:ln>
            <a:effectLst/>
          </c:spPr>
          <c:invertIfNegative val="0"/>
          <c:errBars>
            <c:errBarType val="both"/>
            <c:errValType val="stdErr"/>
            <c:noEndCap val="0"/>
            <c:spPr>
              <a:noFill/>
              <a:ln w="9525" cap="flat" cmpd="sng" algn="ctr">
                <a:solidFill>
                  <a:schemeClr val="tx1">
                    <a:lumMod val="65000"/>
                    <a:lumOff val="35000"/>
                  </a:schemeClr>
                </a:solidFill>
                <a:round/>
              </a:ln>
              <a:effectLst/>
            </c:spPr>
          </c:errBars>
          <c:cat>
            <c:strRef>
              <c:f>'HO Tables'!$A$2:$A$5</c:f>
              <c:strCache>
                <c:ptCount val="4"/>
                <c:pt idx="0">
                  <c:v>Sea Lion Rock</c:v>
                </c:pt>
                <c:pt idx="1">
                  <c:v>Carroll</c:v>
                </c:pt>
                <c:pt idx="2">
                  <c:v>Bodelteh Islands</c:v>
                </c:pt>
                <c:pt idx="3">
                  <c:v>Tatoosh</c:v>
                </c:pt>
              </c:strCache>
            </c:strRef>
          </c:cat>
          <c:val>
            <c:numRef>
              <c:f>'HO Tables'!$C$2:$C$5</c:f>
              <c:numCache>
                <c:formatCode>General</c:formatCode>
                <c:ptCount val="4"/>
                <c:pt idx="0">
                  <c:v>1.2601626016260165E-2</c:v>
                </c:pt>
                <c:pt idx="1">
                  <c:v>2.4955244585486308E-3</c:v>
                </c:pt>
                <c:pt idx="2">
                  <c:v>1.1824776690173865E-2</c:v>
                </c:pt>
                <c:pt idx="3">
                  <c:v>8.0645161290322578E-3</c:v>
                </c:pt>
              </c:numCache>
            </c:numRef>
          </c:val>
          <c:extLst>
            <c:ext xmlns:c16="http://schemas.microsoft.com/office/drawing/2014/chart" uri="{C3380CC4-5D6E-409C-BE32-E72D297353CC}">
              <c16:uniqueId val="{00000001-B61D-4BE7-BED7-7EFBF2C9D8CC}"/>
            </c:ext>
          </c:extLst>
        </c:ser>
        <c:dLbls>
          <c:showLegendKey val="0"/>
          <c:showVal val="0"/>
          <c:showCatName val="0"/>
          <c:showSerName val="0"/>
          <c:showPercent val="0"/>
          <c:showBubbleSize val="0"/>
        </c:dLbls>
        <c:gapWidth val="150"/>
        <c:axId val="1841995248"/>
        <c:axId val="1841986928"/>
      </c:barChart>
      <c:catAx>
        <c:axId val="1841995248"/>
        <c:scaling>
          <c:orientation val="minMax"/>
        </c:scaling>
        <c:delete val="0"/>
        <c:axPos val="l"/>
        <c:title>
          <c:tx>
            <c:rich>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r>
                  <a:rPr lang="en-US" sz="2400" dirty="0" err="1" smtClean="0">
                    <a:solidFill>
                      <a:schemeClr val="tx1"/>
                    </a:solidFill>
                    <a:latin typeface="Arial" panose="020B0604020202020204" pitchFamily="34" charset="0"/>
                    <a:cs typeface="Arial" panose="020B0604020202020204" pitchFamily="34" charset="0"/>
                  </a:rPr>
                  <a:t>Haulout</a:t>
                </a:r>
                <a:r>
                  <a:rPr lang="en-US" sz="2400" dirty="0" smtClean="0">
                    <a:solidFill>
                      <a:schemeClr val="tx1"/>
                    </a:solidFill>
                    <a:latin typeface="Arial" panose="020B0604020202020204" pitchFamily="34" charset="0"/>
                    <a:cs typeface="Arial" panose="020B0604020202020204" pitchFamily="34" charset="0"/>
                  </a:rPr>
                  <a:t> Complex</a:t>
                </a:r>
                <a:endParaRPr lang="en-US" sz="2400" dirty="0">
                  <a:solidFill>
                    <a:schemeClr val="tx1"/>
                  </a:solidFill>
                  <a:latin typeface="Arial" panose="020B0604020202020204" pitchFamily="34" charset="0"/>
                  <a:cs typeface="Arial" panose="020B0604020202020204" pitchFamily="34" charset="0"/>
                </a:endParaRPr>
              </a:p>
            </c:rich>
          </c:tx>
          <c:layout>
            <c:manualLayout>
              <c:xMode val="edge"/>
              <c:yMode val="edge"/>
              <c:x val="8.9103360599897142E-3"/>
              <c:y val="0.31719721568501658"/>
            </c:manualLayout>
          </c:layout>
          <c:overlay val="0"/>
          <c:spPr>
            <a:noFill/>
            <a:ln>
              <a:noFill/>
            </a:ln>
            <a:effectLst/>
          </c:spPr>
          <c:txPr>
            <a:bodyPr rot="-5400000" spcFirstLastPara="1" vertOverflow="ellipsis" vert="horz" wrap="square" anchor="ctr" anchorCtr="1"/>
            <a:lstStyle/>
            <a:p>
              <a:pPr>
                <a:defRPr sz="1000" b="0" i="0" u="none" strike="noStrike" kern="1200" baseline="0">
                  <a:solidFill>
                    <a:schemeClr val="tx1">
                      <a:lumMod val="65000"/>
                      <a:lumOff val="35000"/>
                    </a:schemeClr>
                  </a:solidFill>
                  <a:latin typeface="+mn-lt"/>
                  <a:ea typeface="+mn-ea"/>
                  <a:cs typeface="+mn-cs"/>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841986928"/>
        <c:crosses val="autoZero"/>
        <c:auto val="1"/>
        <c:lblAlgn val="ctr"/>
        <c:lblOffset val="100"/>
        <c:noMultiLvlLbl val="0"/>
      </c:catAx>
      <c:valAx>
        <c:axId val="184198692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Average</a:t>
                </a:r>
                <a:r>
                  <a:rPr lang="en-US" sz="2400" baseline="0" dirty="0" smtClean="0">
                    <a:solidFill>
                      <a:schemeClr val="tx1"/>
                    </a:solidFill>
                    <a:latin typeface="Arial" panose="020B0604020202020204" pitchFamily="34" charset="0"/>
                    <a:cs typeface="Arial" panose="020B0604020202020204" pitchFamily="34" charset="0"/>
                  </a:rPr>
                  <a:t> Entanglement Rate</a:t>
                </a:r>
                <a:endParaRPr lang="en-US" sz="2400" dirty="0">
                  <a:solidFill>
                    <a:schemeClr val="tx1"/>
                  </a:solidFill>
                  <a:latin typeface="Arial" panose="020B0604020202020204" pitchFamily="34" charset="0"/>
                  <a:cs typeface="Arial" panose="020B0604020202020204" pitchFamily="34" charset="0"/>
                </a:endParaRPr>
              </a:p>
            </c:rich>
          </c:tx>
          <c:layout>
            <c:manualLayout>
              <c:xMode val="edge"/>
              <c:yMode val="edge"/>
              <c:x val="0.29618231447157289"/>
              <c:y val="0.9262850183511122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841995248"/>
        <c:crosses val="autoZero"/>
        <c:crossBetween val="between"/>
      </c:valAx>
      <c:spPr>
        <a:noFill/>
        <a:ln>
          <a:noFill/>
        </a:ln>
        <a:effectLst/>
      </c:spPr>
    </c:plotArea>
    <c:legend>
      <c:legendPos val="b"/>
      <c:layout>
        <c:manualLayout>
          <c:xMode val="edge"/>
          <c:yMode val="edge"/>
          <c:x val="0.73674749174132381"/>
          <c:y val="0.49021361866221747"/>
          <c:w val="0.20889217023764164"/>
          <c:h val="0.1444809544054189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8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sz="2800" dirty="0" smtClean="0">
                <a:solidFill>
                  <a:schemeClr val="tx1"/>
                </a:solidFill>
                <a:latin typeface="Arial" panose="020B0604020202020204" pitchFamily="34" charset="0"/>
                <a:cs typeface="Arial" panose="020B0604020202020204" pitchFamily="34" charset="0"/>
              </a:rPr>
              <a:t>Number of Active and Inactive Entanglements per Year</a:t>
            </a:r>
            <a:endParaRPr lang="en-US" sz="2800" dirty="0">
              <a:solidFill>
                <a:schemeClr val="tx1"/>
              </a:solidFill>
              <a:latin typeface="Arial" panose="020B0604020202020204" pitchFamily="34" charset="0"/>
              <a:cs typeface="Arial" panose="020B0604020202020204" pitchFamily="34" charset="0"/>
            </a:endParaRPr>
          </a:p>
        </c:rich>
      </c:tx>
      <c:layout/>
      <c:overlay val="0"/>
      <c:spPr>
        <a:noFill/>
        <a:ln>
          <a:noFill/>
        </a:ln>
        <a:effectLst/>
      </c:spPr>
      <c:txPr>
        <a:bodyPr rot="0" spcFirstLastPara="1" vertOverflow="ellipsis" vert="horz" wrap="square" anchor="ctr" anchorCtr="1"/>
        <a:lstStyle/>
        <a:p>
          <a:pPr>
            <a:defRPr sz="28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lineChart>
        <c:grouping val="standard"/>
        <c:varyColors val="0"/>
        <c:ser>
          <c:idx val="0"/>
          <c:order val="0"/>
          <c:tx>
            <c:strRef>
              <c:f>'M S Tables'!$B$29</c:f>
              <c:strCache>
                <c:ptCount val="1"/>
                <c:pt idx="0">
                  <c:v>Active</c:v>
                </c:pt>
              </c:strCache>
            </c:strRef>
          </c:tx>
          <c:spPr>
            <a:ln w="50800" cap="rnd">
              <a:solidFill>
                <a:schemeClr val="accent1"/>
              </a:solidFill>
              <a:round/>
            </a:ln>
            <a:effectLst/>
          </c:spPr>
          <c:marker>
            <c:symbol val="none"/>
          </c:marker>
          <c:cat>
            <c:numRef>
              <c:f>'M S Tables'!$A$30:$A$38</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Tables'!$B$30:$B$38</c:f>
              <c:numCache>
                <c:formatCode>General</c:formatCode>
                <c:ptCount val="9"/>
                <c:pt idx="0">
                  <c:v>28</c:v>
                </c:pt>
                <c:pt idx="1">
                  <c:v>39</c:v>
                </c:pt>
                <c:pt idx="2">
                  <c:v>48</c:v>
                </c:pt>
                <c:pt idx="3">
                  <c:v>74</c:v>
                </c:pt>
                <c:pt idx="4">
                  <c:v>59</c:v>
                </c:pt>
                <c:pt idx="5">
                  <c:v>40</c:v>
                </c:pt>
                <c:pt idx="6">
                  <c:v>40</c:v>
                </c:pt>
                <c:pt idx="7">
                  <c:v>41</c:v>
                </c:pt>
                <c:pt idx="8">
                  <c:v>28</c:v>
                </c:pt>
              </c:numCache>
            </c:numRef>
          </c:val>
          <c:smooth val="0"/>
          <c:extLst>
            <c:ext xmlns:c16="http://schemas.microsoft.com/office/drawing/2014/chart" uri="{C3380CC4-5D6E-409C-BE32-E72D297353CC}">
              <c16:uniqueId val="{00000000-B679-434C-965C-89E7216BCFE2}"/>
            </c:ext>
          </c:extLst>
        </c:ser>
        <c:ser>
          <c:idx val="1"/>
          <c:order val="1"/>
          <c:tx>
            <c:strRef>
              <c:f>'M S Tables'!$C$29</c:f>
              <c:strCache>
                <c:ptCount val="1"/>
                <c:pt idx="0">
                  <c:v>Inactive</c:v>
                </c:pt>
              </c:strCache>
            </c:strRef>
          </c:tx>
          <c:spPr>
            <a:ln w="50800" cap="rnd">
              <a:solidFill>
                <a:schemeClr val="accent2"/>
              </a:solidFill>
              <a:round/>
            </a:ln>
            <a:effectLst/>
          </c:spPr>
          <c:marker>
            <c:symbol val="none"/>
          </c:marker>
          <c:cat>
            <c:numRef>
              <c:f>'M S Tables'!$A$30:$A$38</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Tables'!$C$30:$C$38</c:f>
              <c:numCache>
                <c:formatCode>General</c:formatCode>
                <c:ptCount val="9"/>
                <c:pt idx="0">
                  <c:v>2</c:v>
                </c:pt>
                <c:pt idx="1">
                  <c:v>9</c:v>
                </c:pt>
                <c:pt idx="2">
                  <c:v>18</c:v>
                </c:pt>
                <c:pt idx="3">
                  <c:v>14</c:v>
                </c:pt>
                <c:pt idx="4">
                  <c:v>6</c:v>
                </c:pt>
                <c:pt idx="5">
                  <c:v>5</c:v>
                </c:pt>
                <c:pt idx="6">
                  <c:v>22</c:v>
                </c:pt>
                <c:pt idx="7">
                  <c:v>24</c:v>
                </c:pt>
                <c:pt idx="8">
                  <c:v>8</c:v>
                </c:pt>
              </c:numCache>
            </c:numRef>
          </c:val>
          <c:smooth val="0"/>
          <c:extLst>
            <c:ext xmlns:c16="http://schemas.microsoft.com/office/drawing/2014/chart" uri="{C3380CC4-5D6E-409C-BE32-E72D297353CC}">
              <c16:uniqueId val="{00000001-B679-434C-965C-89E7216BCFE2}"/>
            </c:ext>
          </c:extLst>
        </c:ser>
        <c:ser>
          <c:idx val="2"/>
          <c:order val="2"/>
          <c:tx>
            <c:v>Total</c:v>
          </c:tx>
          <c:spPr>
            <a:ln w="50800" cap="rnd">
              <a:solidFill>
                <a:schemeClr val="accent3"/>
              </a:solidFill>
              <a:round/>
            </a:ln>
            <a:effectLst/>
          </c:spPr>
          <c:marker>
            <c:symbol val="none"/>
          </c:marker>
          <c:val>
            <c:numRef>
              <c:f>'M S Tables'!$E$30:$E$38</c:f>
              <c:numCache>
                <c:formatCode>General</c:formatCode>
                <c:ptCount val="9"/>
                <c:pt idx="0">
                  <c:v>30</c:v>
                </c:pt>
                <c:pt idx="1">
                  <c:v>49</c:v>
                </c:pt>
                <c:pt idx="2">
                  <c:v>66</c:v>
                </c:pt>
                <c:pt idx="3">
                  <c:v>88</c:v>
                </c:pt>
                <c:pt idx="4">
                  <c:v>66</c:v>
                </c:pt>
                <c:pt idx="5">
                  <c:v>45</c:v>
                </c:pt>
                <c:pt idx="6">
                  <c:v>62</c:v>
                </c:pt>
                <c:pt idx="7">
                  <c:v>65</c:v>
                </c:pt>
                <c:pt idx="8">
                  <c:v>36</c:v>
                </c:pt>
              </c:numCache>
            </c:numRef>
          </c:val>
          <c:smooth val="0"/>
          <c:extLst>
            <c:ext xmlns:c16="http://schemas.microsoft.com/office/drawing/2014/chart" uri="{C3380CC4-5D6E-409C-BE32-E72D297353CC}">
              <c16:uniqueId val="{00000002-B679-434C-965C-89E7216BCFE2}"/>
            </c:ext>
          </c:extLst>
        </c:ser>
        <c:dLbls>
          <c:showLegendKey val="0"/>
          <c:showVal val="0"/>
          <c:showCatName val="0"/>
          <c:showSerName val="0"/>
          <c:showPercent val="0"/>
          <c:showBubbleSize val="0"/>
        </c:dLbls>
        <c:smooth val="0"/>
        <c:axId val="1815943088"/>
        <c:axId val="1815945168"/>
      </c:lineChart>
      <c:catAx>
        <c:axId val="1815943088"/>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Year</a:t>
                </a:r>
                <a:endParaRPr lang="en-US" sz="2400" dirty="0">
                  <a:solidFill>
                    <a:schemeClr val="tx1"/>
                  </a:solidFill>
                  <a:latin typeface="Arial" panose="020B0604020202020204" pitchFamily="34" charset="0"/>
                  <a:cs typeface="Arial" panose="020B0604020202020204" pitchFamily="34" charset="0"/>
                </a:endParaRPr>
              </a:p>
            </c:rich>
          </c:tx>
          <c:layout>
            <c:manualLayout>
              <c:xMode val="edge"/>
              <c:yMode val="edge"/>
              <c:x val="0.49103956406615756"/>
              <c:y val="0.84351331752618997"/>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815945168"/>
        <c:crosses val="autoZero"/>
        <c:auto val="1"/>
        <c:lblAlgn val="ctr"/>
        <c:lblOffset val="100"/>
        <c:noMultiLvlLbl val="0"/>
      </c:catAx>
      <c:valAx>
        <c:axId val="1815945168"/>
        <c:scaling>
          <c:orientation val="minMax"/>
        </c:scaling>
        <c:delete val="0"/>
        <c:axPos val="l"/>
        <c:title>
          <c:tx>
            <c:rich>
              <a:bodyPr rot="-540000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Number of Entanglements</a:t>
                </a:r>
                <a:endParaRPr lang="en-US" sz="2400" dirty="0">
                  <a:solidFill>
                    <a:schemeClr val="tx1"/>
                  </a:solidFill>
                  <a:latin typeface="Arial" panose="020B0604020202020204" pitchFamily="34" charset="0"/>
                  <a:cs typeface="Arial" panose="020B0604020202020204" pitchFamily="34" charset="0"/>
                </a:endParaRPr>
              </a:p>
            </c:rich>
          </c:tx>
          <c:layout/>
          <c:overlay val="0"/>
          <c:spPr>
            <a:noFill/>
            <a:ln>
              <a:noFill/>
            </a:ln>
            <a:effectLst/>
          </c:spPr>
          <c:txPr>
            <a:bodyPr rot="-540000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1815943088"/>
        <c:crosses val="autoZero"/>
        <c:crossBetween val="between"/>
      </c:valAx>
      <c:spPr>
        <a:noFill/>
        <a:ln>
          <a:noFill/>
        </a:ln>
        <a:effectLst/>
      </c:spPr>
    </c:plotArea>
    <c:legend>
      <c:legendPos val="b"/>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By Year: Steller </a:t>
            </a:r>
            <a:r>
              <a:rPr lang="en-US" sz="2400" dirty="0">
                <a:solidFill>
                  <a:schemeClr val="tx1"/>
                </a:solidFill>
                <a:latin typeface="Arial" panose="020B0604020202020204" pitchFamily="34" charset="0"/>
                <a:cs typeface="Arial" panose="020B0604020202020204" pitchFamily="34" charset="0"/>
              </a:rPr>
              <a:t>Sea Lions</a:t>
            </a:r>
          </a:p>
        </c:rich>
      </c:tx>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stacked"/>
        <c:varyColors val="0"/>
        <c:ser>
          <c:idx val="0"/>
          <c:order val="0"/>
          <c:tx>
            <c:strRef>
              <c:f>'M S Tables'!$O$80</c:f>
              <c:strCache>
                <c:ptCount val="1"/>
                <c:pt idx="0">
                  <c:v>Packing band</c:v>
                </c:pt>
              </c:strCache>
            </c:strRef>
          </c:tx>
          <c:spPr>
            <a:solidFill>
              <a:schemeClr val="bg1">
                <a:lumMod val="65000"/>
              </a:schemeClr>
            </a:solidFill>
            <a:ln>
              <a:noFill/>
            </a:ln>
            <a:effectLst/>
          </c:spPr>
          <c:invertIfNegative val="0"/>
          <c:cat>
            <c:numRef>
              <c:f>'M S Tables'!$N$81:$N$89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Tables'!$O$81:$O$89</c:f>
              <c:numCache>
                <c:formatCode>General</c:formatCode>
                <c:ptCount val="9"/>
                <c:pt idx="0">
                  <c:v>10</c:v>
                </c:pt>
                <c:pt idx="1">
                  <c:v>11</c:v>
                </c:pt>
                <c:pt idx="2">
                  <c:v>8</c:v>
                </c:pt>
                <c:pt idx="3">
                  <c:v>25</c:v>
                </c:pt>
                <c:pt idx="4">
                  <c:v>18</c:v>
                </c:pt>
                <c:pt idx="5">
                  <c:v>7</c:v>
                </c:pt>
                <c:pt idx="6">
                  <c:v>10</c:v>
                </c:pt>
                <c:pt idx="7">
                  <c:v>9</c:v>
                </c:pt>
                <c:pt idx="8">
                  <c:v>6</c:v>
                </c:pt>
              </c:numCache>
            </c:numRef>
          </c:val>
          <c:extLst>
            <c:ext xmlns:c16="http://schemas.microsoft.com/office/drawing/2014/chart" uri="{C3380CC4-5D6E-409C-BE32-E72D297353CC}">
              <c16:uniqueId val="{00000000-3448-4E6D-A14D-1D7EC11692C4}"/>
            </c:ext>
          </c:extLst>
        </c:ser>
        <c:ser>
          <c:idx val="1"/>
          <c:order val="1"/>
          <c:tx>
            <c:strRef>
              <c:f>'M S Tables'!$P$80</c:f>
              <c:strCache>
                <c:ptCount val="1"/>
                <c:pt idx="0">
                  <c:v>Flasher</c:v>
                </c:pt>
              </c:strCache>
            </c:strRef>
          </c:tx>
          <c:spPr>
            <a:solidFill>
              <a:schemeClr val="accent2"/>
            </a:solidFill>
            <a:ln>
              <a:noFill/>
            </a:ln>
            <a:effectLst/>
          </c:spPr>
          <c:invertIfNegative val="0"/>
          <c:cat>
            <c:numRef>
              <c:f>'M S Tables'!$N$81:$N$89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Tables'!$P$81:$P$89</c:f>
              <c:numCache>
                <c:formatCode>General</c:formatCode>
                <c:ptCount val="9"/>
                <c:pt idx="0">
                  <c:v>5</c:v>
                </c:pt>
                <c:pt idx="1">
                  <c:v>1</c:v>
                </c:pt>
                <c:pt idx="2">
                  <c:v>4</c:v>
                </c:pt>
                <c:pt idx="3">
                  <c:v>1</c:v>
                </c:pt>
                <c:pt idx="5">
                  <c:v>2</c:v>
                </c:pt>
                <c:pt idx="6">
                  <c:v>1</c:v>
                </c:pt>
                <c:pt idx="7">
                  <c:v>4</c:v>
                </c:pt>
                <c:pt idx="8">
                  <c:v>3</c:v>
                </c:pt>
              </c:numCache>
            </c:numRef>
          </c:val>
          <c:extLst>
            <c:ext xmlns:c16="http://schemas.microsoft.com/office/drawing/2014/chart" uri="{C3380CC4-5D6E-409C-BE32-E72D297353CC}">
              <c16:uniqueId val="{00000001-3448-4E6D-A14D-1D7EC11692C4}"/>
            </c:ext>
          </c:extLst>
        </c:ser>
        <c:ser>
          <c:idx val="2"/>
          <c:order val="2"/>
          <c:tx>
            <c:strRef>
              <c:f>'M S Tables'!$Q$80</c:f>
              <c:strCache>
                <c:ptCount val="1"/>
                <c:pt idx="0">
                  <c:v>Rubber band</c:v>
                </c:pt>
              </c:strCache>
            </c:strRef>
          </c:tx>
          <c:spPr>
            <a:solidFill>
              <a:schemeClr val="accent3"/>
            </a:solidFill>
            <a:ln>
              <a:noFill/>
            </a:ln>
            <a:effectLst/>
          </c:spPr>
          <c:invertIfNegative val="0"/>
          <c:cat>
            <c:numRef>
              <c:f>'M S Tables'!$N$81:$N$89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Tables'!$Q$81:$Q$89</c:f>
              <c:numCache>
                <c:formatCode>General</c:formatCode>
                <c:ptCount val="9"/>
                <c:pt idx="0">
                  <c:v>2</c:v>
                </c:pt>
                <c:pt idx="1">
                  <c:v>4</c:v>
                </c:pt>
                <c:pt idx="2">
                  <c:v>2</c:v>
                </c:pt>
                <c:pt idx="3">
                  <c:v>1</c:v>
                </c:pt>
                <c:pt idx="4">
                  <c:v>1</c:v>
                </c:pt>
                <c:pt idx="5">
                  <c:v>1</c:v>
                </c:pt>
                <c:pt idx="8">
                  <c:v>1</c:v>
                </c:pt>
              </c:numCache>
            </c:numRef>
          </c:val>
          <c:extLst>
            <c:ext xmlns:c16="http://schemas.microsoft.com/office/drawing/2014/chart" uri="{C3380CC4-5D6E-409C-BE32-E72D297353CC}">
              <c16:uniqueId val="{00000002-3448-4E6D-A14D-1D7EC11692C4}"/>
            </c:ext>
          </c:extLst>
        </c:ser>
        <c:ser>
          <c:idx val="3"/>
          <c:order val="3"/>
          <c:tx>
            <c:strRef>
              <c:f>'M S Tables'!$R$80</c:f>
              <c:strCache>
                <c:ptCount val="1"/>
                <c:pt idx="0">
                  <c:v>Monofilament</c:v>
                </c:pt>
              </c:strCache>
            </c:strRef>
          </c:tx>
          <c:spPr>
            <a:solidFill>
              <a:schemeClr val="accent4"/>
            </a:solidFill>
            <a:ln>
              <a:noFill/>
            </a:ln>
            <a:effectLst/>
          </c:spPr>
          <c:invertIfNegative val="0"/>
          <c:cat>
            <c:numRef>
              <c:f>'M S Tables'!$N$81:$N$89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Tables'!$R$81:$R$89</c:f>
              <c:numCache>
                <c:formatCode>General</c:formatCode>
                <c:ptCount val="9"/>
                <c:pt idx="1">
                  <c:v>1</c:v>
                </c:pt>
                <c:pt idx="2">
                  <c:v>2</c:v>
                </c:pt>
                <c:pt idx="3">
                  <c:v>4</c:v>
                </c:pt>
                <c:pt idx="5">
                  <c:v>1</c:v>
                </c:pt>
                <c:pt idx="8">
                  <c:v>2</c:v>
                </c:pt>
              </c:numCache>
            </c:numRef>
          </c:val>
          <c:extLst>
            <c:ext xmlns:c16="http://schemas.microsoft.com/office/drawing/2014/chart" uri="{C3380CC4-5D6E-409C-BE32-E72D297353CC}">
              <c16:uniqueId val="{00000003-3448-4E6D-A14D-1D7EC11692C4}"/>
            </c:ext>
          </c:extLst>
        </c:ser>
        <c:ser>
          <c:idx val="4"/>
          <c:order val="4"/>
          <c:tx>
            <c:strRef>
              <c:f>'M S Tables'!$S$80</c:f>
              <c:strCache>
                <c:ptCount val="1"/>
                <c:pt idx="0">
                  <c:v>Netting</c:v>
                </c:pt>
              </c:strCache>
            </c:strRef>
          </c:tx>
          <c:spPr>
            <a:solidFill>
              <a:schemeClr val="accent5"/>
            </a:solidFill>
            <a:ln>
              <a:noFill/>
            </a:ln>
            <a:effectLst/>
          </c:spPr>
          <c:invertIfNegative val="0"/>
          <c:cat>
            <c:numRef>
              <c:f>'M S Tables'!$N$81:$N$89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Tables'!$S$81:$S$89</c:f>
              <c:numCache>
                <c:formatCode>General</c:formatCode>
                <c:ptCount val="9"/>
                <c:pt idx="4">
                  <c:v>2</c:v>
                </c:pt>
                <c:pt idx="8">
                  <c:v>1</c:v>
                </c:pt>
              </c:numCache>
            </c:numRef>
          </c:val>
          <c:extLst>
            <c:ext xmlns:c16="http://schemas.microsoft.com/office/drawing/2014/chart" uri="{C3380CC4-5D6E-409C-BE32-E72D297353CC}">
              <c16:uniqueId val="{00000004-3448-4E6D-A14D-1D7EC11692C4}"/>
            </c:ext>
          </c:extLst>
        </c:ser>
        <c:ser>
          <c:idx val="5"/>
          <c:order val="5"/>
          <c:tx>
            <c:strRef>
              <c:f>'M S Tables'!$T$80</c:f>
              <c:strCache>
                <c:ptCount val="1"/>
                <c:pt idx="0">
                  <c:v>Hook and Line</c:v>
                </c:pt>
              </c:strCache>
            </c:strRef>
          </c:tx>
          <c:spPr>
            <a:solidFill>
              <a:schemeClr val="accent6"/>
            </a:solidFill>
            <a:ln>
              <a:noFill/>
            </a:ln>
            <a:effectLst/>
          </c:spPr>
          <c:invertIfNegative val="0"/>
          <c:cat>
            <c:numRef>
              <c:f>'M S Tables'!$N$81:$N$89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Tables'!$T$81:$T$89</c:f>
              <c:numCache>
                <c:formatCode>General</c:formatCode>
                <c:ptCount val="9"/>
                <c:pt idx="0">
                  <c:v>1</c:v>
                </c:pt>
                <c:pt idx="1">
                  <c:v>1</c:v>
                </c:pt>
                <c:pt idx="3">
                  <c:v>1</c:v>
                </c:pt>
              </c:numCache>
            </c:numRef>
          </c:val>
          <c:extLst>
            <c:ext xmlns:c16="http://schemas.microsoft.com/office/drawing/2014/chart" uri="{C3380CC4-5D6E-409C-BE32-E72D297353CC}">
              <c16:uniqueId val="{00000005-3448-4E6D-A14D-1D7EC11692C4}"/>
            </c:ext>
          </c:extLst>
        </c:ser>
        <c:ser>
          <c:idx val="6"/>
          <c:order val="6"/>
          <c:tx>
            <c:strRef>
              <c:f>'M S Tables'!$U$80</c:f>
              <c:strCache>
                <c:ptCount val="1"/>
                <c:pt idx="0">
                  <c:v>Rope</c:v>
                </c:pt>
              </c:strCache>
            </c:strRef>
          </c:tx>
          <c:spPr>
            <a:solidFill>
              <a:schemeClr val="accent1">
                <a:lumMod val="60000"/>
              </a:schemeClr>
            </a:solidFill>
            <a:ln>
              <a:noFill/>
            </a:ln>
            <a:effectLst/>
          </c:spPr>
          <c:invertIfNegative val="0"/>
          <c:cat>
            <c:numRef>
              <c:f>'M S Tables'!$N$81:$N$89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Tables'!$U$81:$U$89</c:f>
              <c:numCache>
                <c:formatCode>General</c:formatCode>
                <c:ptCount val="9"/>
                <c:pt idx="4">
                  <c:v>1</c:v>
                </c:pt>
              </c:numCache>
            </c:numRef>
          </c:val>
          <c:extLst>
            <c:ext xmlns:c16="http://schemas.microsoft.com/office/drawing/2014/chart" uri="{C3380CC4-5D6E-409C-BE32-E72D297353CC}">
              <c16:uniqueId val="{00000006-3448-4E6D-A14D-1D7EC11692C4}"/>
            </c:ext>
          </c:extLst>
        </c:ser>
        <c:dLbls>
          <c:showLegendKey val="0"/>
          <c:showVal val="0"/>
          <c:showCatName val="0"/>
          <c:showSerName val="0"/>
          <c:showPercent val="0"/>
          <c:showBubbleSize val="0"/>
        </c:dLbls>
        <c:gapWidth val="150"/>
        <c:overlap val="100"/>
        <c:axId val="2127583200"/>
        <c:axId val="2127577376"/>
      </c:barChart>
      <c:catAx>
        <c:axId val="212758320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2127577376"/>
        <c:crosses val="autoZero"/>
        <c:auto val="1"/>
        <c:lblAlgn val="ctr"/>
        <c:lblOffset val="100"/>
        <c:noMultiLvlLbl val="0"/>
      </c:catAx>
      <c:valAx>
        <c:axId val="2127577376"/>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212758320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By Year: California </a:t>
            </a:r>
            <a:r>
              <a:rPr lang="en-US" sz="2400" dirty="0">
                <a:solidFill>
                  <a:schemeClr val="tx1"/>
                </a:solidFill>
                <a:latin typeface="Arial" panose="020B0604020202020204" pitchFamily="34" charset="0"/>
                <a:cs typeface="Arial" panose="020B0604020202020204" pitchFamily="34" charset="0"/>
              </a:rPr>
              <a:t>Sea Lions</a:t>
            </a:r>
          </a:p>
        </c:rich>
      </c:tx>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stacked"/>
        <c:varyColors val="0"/>
        <c:ser>
          <c:idx val="0"/>
          <c:order val="0"/>
          <c:tx>
            <c:strRef>
              <c:f>'M S Tables'!$O$90</c:f>
              <c:strCache>
                <c:ptCount val="1"/>
                <c:pt idx="0">
                  <c:v>Packing band</c:v>
                </c:pt>
              </c:strCache>
            </c:strRef>
          </c:tx>
          <c:spPr>
            <a:solidFill>
              <a:schemeClr val="bg1">
                <a:lumMod val="65000"/>
              </a:schemeClr>
            </a:solidFill>
            <a:ln>
              <a:noFill/>
            </a:ln>
            <a:effectLst/>
          </c:spPr>
          <c:invertIfNegative val="0"/>
          <c:cat>
            <c:numRef>
              <c:f>'M S Tables'!$N$91:$N$99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Tables'!$O$91:$O$99</c:f>
              <c:numCache>
                <c:formatCode>General</c:formatCode>
                <c:ptCount val="9"/>
                <c:pt idx="0">
                  <c:v>2</c:v>
                </c:pt>
                <c:pt idx="1">
                  <c:v>4</c:v>
                </c:pt>
                <c:pt idx="2">
                  <c:v>5</c:v>
                </c:pt>
                <c:pt idx="3">
                  <c:v>4</c:v>
                </c:pt>
                <c:pt idx="4">
                  <c:v>5</c:v>
                </c:pt>
                <c:pt idx="5">
                  <c:v>2</c:v>
                </c:pt>
                <c:pt idx="6">
                  <c:v>10</c:v>
                </c:pt>
                <c:pt idx="7">
                  <c:v>3</c:v>
                </c:pt>
                <c:pt idx="8">
                  <c:v>1</c:v>
                </c:pt>
              </c:numCache>
            </c:numRef>
          </c:val>
          <c:extLst>
            <c:ext xmlns:c16="http://schemas.microsoft.com/office/drawing/2014/chart" uri="{C3380CC4-5D6E-409C-BE32-E72D297353CC}">
              <c16:uniqueId val="{00000000-1893-4AE1-AFEE-3ECB7D790DDD}"/>
            </c:ext>
          </c:extLst>
        </c:ser>
        <c:ser>
          <c:idx val="1"/>
          <c:order val="1"/>
          <c:tx>
            <c:strRef>
              <c:f>'M S Tables'!$P$90</c:f>
              <c:strCache>
                <c:ptCount val="1"/>
                <c:pt idx="0">
                  <c:v>Flasher</c:v>
                </c:pt>
              </c:strCache>
            </c:strRef>
          </c:tx>
          <c:spPr>
            <a:solidFill>
              <a:schemeClr val="accent2"/>
            </a:solidFill>
            <a:ln>
              <a:noFill/>
            </a:ln>
            <a:effectLst/>
          </c:spPr>
          <c:invertIfNegative val="0"/>
          <c:cat>
            <c:numRef>
              <c:f>'M S Tables'!$N$91:$N$99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Tables'!$P$91:$P$99</c:f>
              <c:numCache>
                <c:formatCode>General</c:formatCode>
                <c:ptCount val="9"/>
                <c:pt idx="7">
                  <c:v>3</c:v>
                </c:pt>
              </c:numCache>
            </c:numRef>
          </c:val>
          <c:extLst>
            <c:ext xmlns:c16="http://schemas.microsoft.com/office/drawing/2014/chart" uri="{C3380CC4-5D6E-409C-BE32-E72D297353CC}">
              <c16:uniqueId val="{00000001-1893-4AE1-AFEE-3ECB7D790DDD}"/>
            </c:ext>
          </c:extLst>
        </c:ser>
        <c:ser>
          <c:idx val="2"/>
          <c:order val="2"/>
          <c:tx>
            <c:strRef>
              <c:f>'M S Tables'!$Q$90</c:f>
              <c:strCache>
                <c:ptCount val="1"/>
                <c:pt idx="0">
                  <c:v>Rubber band</c:v>
                </c:pt>
              </c:strCache>
            </c:strRef>
          </c:tx>
          <c:spPr>
            <a:solidFill>
              <a:schemeClr val="accent3"/>
            </a:solidFill>
            <a:ln>
              <a:noFill/>
            </a:ln>
            <a:effectLst/>
          </c:spPr>
          <c:invertIfNegative val="0"/>
          <c:cat>
            <c:numRef>
              <c:f>'M S Tables'!$N$91:$N$99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Tables'!$Q$91:$Q$99</c:f>
              <c:numCache>
                <c:formatCode>General</c:formatCode>
                <c:ptCount val="9"/>
                <c:pt idx="8">
                  <c:v>1</c:v>
                </c:pt>
              </c:numCache>
            </c:numRef>
          </c:val>
          <c:extLst>
            <c:ext xmlns:c16="http://schemas.microsoft.com/office/drawing/2014/chart" uri="{C3380CC4-5D6E-409C-BE32-E72D297353CC}">
              <c16:uniqueId val="{00000002-1893-4AE1-AFEE-3ECB7D790DDD}"/>
            </c:ext>
          </c:extLst>
        </c:ser>
        <c:ser>
          <c:idx val="3"/>
          <c:order val="3"/>
          <c:tx>
            <c:strRef>
              <c:f>'M S Tables'!$R$90</c:f>
              <c:strCache>
                <c:ptCount val="1"/>
                <c:pt idx="0">
                  <c:v>Monofilament</c:v>
                </c:pt>
              </c:strCache>
            </c:strRef>
          </c:tx>
          <c:spPr>
            <a:solidFill>
              <a:schemeClr val="accent4"/>
            </a:solidFill>
            <a:ln>
              <a:noFill/>
            </a:ln>
            <a:effectLst/>
          </c:spPr>
          <c:invertIfNegative val="0"/>
          <c:cat>
            <c:numRef>
              <c:f>'M S Tables'!$N$91:$N$99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Tables'!$R$91:$R$99</c:f>
              <c:numCache>
                <c:formatCode>General</c:formatCode>
                <c:ptCount val="9"/>
                <c:pt idx="0">
                  <c:v>1</c:v>
                </c:pt>
                <c:pt idx="1">
                  <c:v>2</c:v>
                </c:pt>
                <c:pt idx="2">
                  <c:v>3</c:v>
                </c:pt>
              </c:numCache>
            </c:numRef>
          </c:val>
          <c:extLst>
            <c:ext xmlns:c16="http://schemas.microsoft.com/office/drawing/2014/chart" uri="{C3380CC4-5D6E-409C-BE32-E72D297353CC}">
              <c16:uniqueId val="{00000003-1893-4AE1-AFEE-3ECB7D790DDD}"/>
            </c:ext>
          </c:extLst>
        </c:ser>
        <c:ser>
          <c:idx val="4"/>
          <c:order val="4"/>
          <c:tx>
            <c:strRef>
              <c:f>'M S Tables'!$S$90</c:f>
              <c:strCache>
                <c:ptCount val="1"/>
                <c:pt idx="0">
                  <c:v>Rope</c:v>
                </c:pt>
              </c:strCache>
            </c:strRef>
          </c:tx>
          <c:spPr>
            <a:solidFill>
              <a:schemeClr val="accent5"/>
            </a:solidFill>
            <a:ln>
              <a:noFill/>
            </a:ln>
            <a:effectLst/>
          </c:spPr>
          <c:invertIfNegative val="0"/>
          <c:cat>
            <c:numRef>
              <c:f>'M S Tables'!$N$91:$N$99</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Tables'!$S$91:$S$99</c:f>
              <c:numCache>
                <c:formatCode>General</c:formatCode>
                <c:ptCount val="9"/>
                <c:pt idx="0">
                  <c:v>1</c:v>
                </c:pt>
                <c:pt idx="4">
                  <c:v>3</c:v>
                </c:pt>
              </c:numCache>
            </c:numRef>
          </c:val>
          <c:extLst>
            <c:ext xmlns:c16="http://schemas.microsoft.com/office/drawing/2014/chart" uri="{C3380CC4-5D6E-409C-BE32-E72D297353CC}">
              <c16:uniqueId val="{00000004-1893-4AE1-AFEE-3ECB7D790DDD}"/>
            </c:ext>
          </c:extLst>
        </c:ser>
        <c:dLbls>
          <c:showLegendKey val="0"/>
          <c:showVal val="0"/>
          <c:showCatName val="0"/>
          <c:showSerName val="0"/>
          <c:showPercent val="0"/>
          <c:showBubbleSize val="0"/>
        </c:dLbls>
        <c:gapWidth val="150"/>
        <c:overlap val="100"/>
        <c:axId val="610261936"/>
        <c:axId val="610259440"/>
      </c:barChart>
      <c:catAx>
        <c:axId val="6102619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610259440"/>
        <c:crosses val="autoZero"/>
        <c:auto val="1"/>
        <c:lblAlgn val="ctr"/>
        <c:lblOffset val="100"/>
        <c:noMultiLvlLbl val="0"/>
      </c:catAx>
      <c:valAx>
        <c:axId val="61025944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610261936"/>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By Month: Steller and California Sea Lions</a:t>
            </a:r>
            <a:endParaRPr lang="en-US" sz="2400" dirty="0">
              <a:solidFill>
                <a:schemeClr val="tx1"/>
              </a:solidFill>
              <a:latin typeface="Arial" panose="020B0604020202020204" pitchFamily="34" charset="0"/>
              <a:cs typeface="Arial" panose="020B0604020202020204" pitchFamily="34" charset="0"/>
            </a:endParaRPr>
          </a:p>
        </c:rich>
      </c:tx>
      <c:layout>
        <c:manualLayout>
          <c:xMode val="edge"/>
          <c:yMode val="edge"/>
          <c:x val="0.1808234231033434"/>
          <c:y val="0.25675021904195339"/>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stacked"/>
        <c:varyColors val="0"/>
        <c:ser>
          <c:idx val="0"/>
          <c:order val="0"/>
          <c:tx>
            <c:strRef>
              <c:f>'M S Tables'!$B$154</c:f>
              <c:strCache>
                <c:ptCount val="1"/>
                <c:pt idx="0">
                  <c:v>Packing band</c:v>
                </c:pt>
              </c:strCache>
            </c:strRef>
          </c:tx>
          <c:spPr>
            <a:solidFill>
              <a:schemeClr val="bg1">
                <a:lumMod val="65000"/>
              </a:schemeClr>
            </a:solidFill>
            <a:ln>
              <a:noFill/>
            </a:ln>
            <a:effectLst/>
          </c:spPr>
          <c:invertIfNegative val="0"/>
          <c:cat>
            <c:numRef>
              <c:f>'M S Tables'!$A$155:$A$166</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Tables'!$B$155:$B$166</c:f>
              <c:numCache>
                <c:formatCode>General</c:formatCode>
                <c:ptCount val="12"/>
                <c:pt idx="0">
                  <c:v>2</c:v>
                </c:pt>
                <c:pt idx="1">
                  <c:v>3</c:v>
                </c:pt>
                <c:pt idx="2">
                  <c:v>3</c:v>
                </c:pt>
                <c:pt idx="3">
                  <c:v>3</c:v>
                </c:pt>
                <c:pt idx="4">
                  <c:v>16</c:v>
                </c:pt>
                <c:pt idx="5">
                  <c:v>25</c:v>
                </c:pt>
                <c:pt idx="6">
                  <c:v>25</c:v>
                </c:pt>
                <c:pt idx="7">
                  <c:v>28</c:v>
                </c:pt>
                <c:pt idx="8">
                  <c:v>25</c:v>
                </c:pt>
                <c:pt idx="9">
                  <c:v>6</c:v>
                </c:pt>
                <c:pt idx="10">
                  <c:v>4</c:v>
                </c:pt>
              </c:numCache>
            </c:numRef>
          </c:val>
          <c:extLst>
            <c:ext xmlns:c16="http://schemas.microsoft.com/office/drawing/2014/chart" uri="{C3380CC4-5D6E-409C-BE32-E72D297353CC}">
              <c16:uniqueId val="{00000000-E07A-46A9-ADC7-064BF7372941}"/>
            </c:ext>
          </c:extLst>
        </c:ser>
        <c:ser>
          <c:idx val="1"/>
          <c:order val="1"/>
          <c:tx>
            <c:strRef>
              <c:f>'M S Tables'!$C$154</c:f>
              <c:strCache>
                <c:ptCount val="1"/>
                <c:pt idx="0">
                  <c:v>Flasher</c:v>
                </c:pt>
              </c:strCache>
            </c:strRef>
          </c:tx>
          <c:spPr>
            <a:solidFill>
              <a:schemeClr val="accent2"/>
            </a:solidFill>
            <a:ln>
              <a:noFill/>
            </a:ln>
            <a:effectLst/>
          </c:spPr>
          <c:invertIfNegative val="0"/>
          <c:cat>
            <c:numRef>
              <c:f>'M S Tables'!$A$155:$A$166</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Tables'!$C$155:$C$166</c:f>
              <c:numCache>
                <c:formatCode>General</c:formatCode>
                <c:ptCount val="12"/>
                <c:pt idx="5">
                  <c:v>5</c:v>
                </c:pt>
                <c:pt idx="6">
                  <c:v>5</c:v>
                </c:pt>
                <c:pt idx="7">
                  <c:v>9</c:v>
                </c:pt>
                <c:pt idx="8">
                  <c:v>5</c:v>
                </c:pt>
              </c:numCache>
            </c:numRef>
          </c:val>
          <c:extLst>
            <c:ext xmlns:c16="http://schemas.microsoft.com/office/drawing/2014/chart" uri="{C3380CC4-5D6E-409C-BE32-E72D297353CC}">
              <c16:uniqueId val="{00000001-E07A-46A9-ADC7-064BF7372941}"/>
            </c:ext>
          </c:extLst>
        </c:ser>
        <c:ser>
          <c:idx val="2"/>
          <c:order val="2"/>
          <c:tx>
            <c:strRef>
              <c:f>'M S Tables'!$D$154</c:f>
              <c:strCache>
                <c:ptCount val="1"/>
                <c:pt idx="0">
                  <c:v>Rubber band</c:v>
                </c:pt>
              </c:strCache>
            </c:strRef>
          </c:tx>
          <c:spPr>
            <a:solidFill>
              <a:schemeClr val="accent3"/>
            </a:solidFill>
            <a:ln>
              <a:noFill/>
            </a:ln>
            <a:effectLst/>
          </c:spPr>
          <c:invertIfNegative val="0"/>
          <c:cat>
            <c:numRef>
              <c:f>'M S Tables'!$A$155:$A$166</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Tables'!$D$155:$D$166</c:f>
              <c:numCache>
                <c:formatCode>General</c:formatCode>
                <c:ptCount val="12"/>
                <c:pt idx="1">
                  <c:v>1</c:v>
                </c:pt>
                <c:pt idx="2">
                  <c:v>1</c:v>
                </c:pt>
                <c:pt idx="3">
                  <c:v>4</c:v>
                </c:pt>
                <c:pt idx="4">
                  <c:v>1</c:v>
                </c:pt>
                <c:pt idx="5">
                  <c:v>1</c:v>
                </c:pt>
                <c:pt idx="7">
                  <c:v>3</c:v>
                </c:pt>
                <c:pt idx="8">
                  <c:v>2</c:v>
                </c:pt>
              </c:numCache>
            </c:numRef>
          </c:val>
          <c:extLst>
            <c:ext xmlns:c16="http://schemas.microsoft.com/office/drawing/2014/chart" uri="{C3380CC4-5D6E-409C-BE32-E72D297353CC}">
              <c16:uniqueId val="{00000002-E07A-46A9-ADC7-064BF7372941}"/>
            </c:ext>
          </c:extLst>
        </c:ser>
        <c:ser>
          <c:idx val="3"/>
          <c:order val="3"/>
          <c:tx>
            <c:strRef>
              <c:f>'M S Tables'!$E$154</c:f>
              <c:strCache>
                <c:ptCount val="1"/>
                <c:pt idx="0">
                  <c:v>Monofilament</c:v>
                </c:pt>
              </c:strCache>
            </c:strRef>
          </c:tx>
          <c:spPr>
            <a:solidFill>
              <a:schemeClr val="accent4"/>
            </a:solidFill>
            <a:ln>
              <a:noFill/>
            </a:ln>
            <a:effectLst/>
          </c:spPr>
          <c:invertIfNegative val="0"/>
          <c:cat>
            <c:numRef>
              <c:f>'M S Tables'!$A$155:$A$166</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Tables'!$E$155:$E$166</c:f>
              <c:numCache>
                <c:formatCode>General</c:formatCode>
                <c:ptCount val="12"/>
                <c:pt idx="3">
                  <c:v>2</c:v>
                </c:pt>
                <c:pt idx="4">
                  <c:v>1</c:v>
                </c:pt>
                <c:pt idx="5">
                  <c:v>3</c:v>
                </c:pt>
                <c:pt idx="6">
                  <c:v>2</c:v>
                </c:pt>
                <c:pt idx="8">
                  <c:v>5</c:v>
                </c:pt>
                <c:pt idx="9">
                  <c:v>1</c:v>
                </c:pt>
                <c:pt idx="10">
                  <c:v>2</c:v>
                </c:pt>
              </c:numCache>
            </c:numRef>
          </c:val>
          <c:extLst>
            <c:ext xmlns:c16="http://schemas.microsoft.com/office/drawing/2014/chart" uri="{C3380CC4-5D6E-409C-BE32-E72D297353CC}">
              <c16:uniqueId val="{00000003-E07A-46A9-ADC7-064BF7372941}"/>
            </c:ext>
          </c:extLst>
        </c:ser>
        <c:ser>
          <c:idx val="4"/>
          <c:order val="4"/>
          <c:tx>
            <c:strRef>
              <c:f>'M S Tables'!$F$154</c:f>
              <c:strCache>
                <c:ptCount val="1"/>
                <c:pt idx="0">
                  <c:v>Netting</c:v>
                </c:pt>
              </c:strCache>
            </c:strRef>
          </c:tx>
          <c:spPr>
            <a:solidFill>
              <a:schemeClr val="accent5"/>
            </a:solidFill>
            <a:ln>
              <a:noFill/>
            </a:ln>
            <a:effectLst/>
          </c:spPr>
          <c:invertIfNegative val="0"/>
          <c:cat>
            <c:numRef>
              <c:f>'M S Tables'!$A$155:$A$166</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Tables'!$F$155:$F$166</c:f>
              <c:numCache>
                <c:formatCode>General</c:formatCode>
                <c:ptCount val="12"/>
                <c:pt idx="4">
                  <c:v>1</c:v>
                </c:pt>
                <c:pt idx="5">
                  <c:v>2</c:v>
                </c:pt>
              </c:numCache>
            </c:numRef>
          </c:val>
          <c:extLst>
            <c:ext xmlns:c16="http://schemas.microsoft.com/office/drawing/2014/chart" uri="{C3380CC4-5D6E-409C-BE32-E72D297353CC}">
              <c16:uniqueId val="{00000004-E07A-46A9-ADC7-064BF7372941}"/>
            </c:ext>
          </c:extLst>
        </c:ser>
        <c:ser>
          <c:idx val="5"/>
          <c:order val="5"/>
          <c:tx>
            <c:strRef>
              <c:f>'M S Tables'!$G$154</c:f>
              <c:strCache>
                <c:ptCount val="1"/>
                <c:pt idx="0">
                  <c:v>Hook and Line</c:v>
                </c:pt>
              </c:strCache>
            </c:strRef>
          </c:tx>
          <c:spPr>
            <a:solidFill>
              <a:schemeClr val="accent6"/>
            </a:solidFill>
            <a:ln>
              <a:noFill/>
            </a:ln>
            <a:effectLst/>
          </c:spPr>
          <c:invertIfNegative val="0"/>
          <c:cat>
            <c:numRef>
              <c:f>'M S Tables'!$A$155:$A$166</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Tables'!$G$155:$G$166</c:f>
              <c:numCache>
                <c:formatCode>General</c:formatCode>
                <c:ptCount val="12"/>
                <c:pt idx="3">
                  <c:v>2</c:v>
                </c:pt>
                <c:pt idx="4">
                  <c:v>1</c:v>
                </c:pt>
              </c:numCache>
            </c:numRef>
          </c:val>
          <c:extLst>
            <c:ext xmlns:c16="http://schemas.microsoft.com/office/drawing/2014/chart" uri="{C3380CC4-5D6E-409C-BE32-E72D297353CC}">
              <c16:uniqueId val="{00000005-E07A-46A9-ADC7-064BF7372941}"/>
            </c:ext>
          </c:extLst>
        </c:ser>
        <c:ser>
          <c:idx val="6"/>
          <c:order val="6"/>
          <c:tx>
            <c:strRef>
              <c:f>'M S Tables'!$H$154</c:f>
              <c:strCache>
                <c:ptCount val="1"/>
                <c:pt idx="0">
                  <c:v>Rope</c:v>
                </c:pt>
              </c:strCache>
            </c:strRef>
          </c:tx>
          <c:spPr>
            <a:solidFill>
              <a:schemeClr val="accent1">
                <a:lumMod val="60000"/>
              </a:schemeClr>
            </a:solidFill>
            <a:ln>
              <a:noFill/>
            </a:ln>
            <a:effectLst/>
          </c:spPr>
          <c:invertIfNegative val="0"/>
          <c:cat>
            <c:numRef>
              <c:f>'M S Tables'!$A$155:$A$166</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Tables'!$H$155:$H$166</c:f>
              <c:numCache>
                <c:formatCode>General</c:formatCode>
                <c:ptCount val="12"/>
                <c:pt idx="6">
                  <c:v>2</c:v>
                </c:pt>
                <c:pt idx="8">
                  <c:v>3</c:v>
                </c:pt>
              </c:numCache>
            </c:numRef>
          </c:val>
          <c:extLst>
            <c:ext xmlns:c16="http://schemas.microsoft.com/office/drawing/2014/chart" uri="{C3380CC4-5D6E-409C-BE32-E72D297353CC}">
              <c16:uniqueId val="{00000006-E07A-46A9-ADC7-064BF7372941}"/>
            </c:ext>
          </c:extLst>
        </c:ser>
        <c:dLbls>
          <c:showLegendKey val="0"/>
          <c:showVal val="0"/>
          <c:showCatName val="0"/>
          <c:showSerName val="0"/>
          <c:showPercent val="0"/>
          <c:showBubbleSize val="0"/>
        </c:dLbls>
        <c:gapWidth val="150"/>
        <c:overlap val="100"/>
        <c:axId val="298520976"/>
        <c:axId val="298522640"/>
      </c:barChart>
      <c:catAx>
        <c:axId val="298520976"/>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Month</a:t>
                </a:r>
                <a:endParaRPr lang="en-US" sz="2400" dirty="0">
                  <a:solidFill>
                    <a:schemeClr val="tx1"/>
                  </a:solidFill>
                  <a:latin typeface="Arial" panose="020B0604020202020204" pitchFamily="34" charset="0"/>
                  <a:cs typeface="Arial" panose="020B0604020202020204" pitchFamily="34" charset="0"/>
                </a:endParaRP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298522640"/>
        <c:crosses val="autoZero"/>
        <c:auto val="1"/>
        <c:lblAlgn val="ctr"/>
        <c:lblOffset val="100"/>
        <c:noMultiLvlLbl val="0"/>
      </c:catAx>
      <c:valAx>
        <c:axId val="29852264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298520976"/>
        <c:crosses val="autoZero"/>
        <c:crossBetween val="between"/>
      </c:valAx>
      <c:spPr>
        <a:noFill/>
        <a:ln>
          <a:noFill/>
        </a:ln>
        <a:effectLst/>
      </c:spPr>
    </c:plotArea>
    <c:legend>
      <c:legendPos val="t"/>
      <c:layout>
        <c:manualLayout>
          <c:xMode val="edge"/>
          <c:yMode val="edge"/>
          <c:x val="0.12506595667566256"/>
          <c:y val="1.328491205272197E-3"/>
          <c:w val="0.74986808664867488"/>
          <c:h val="0.21461118822700481"/>
        </c:manualLayout>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Steller </a:t>
            </a:r>
            <a:r>
              <a:rPr lang="en-US" sz="2400" dirty="0">
                <a:solidFill>
                  <a:schemeClr val="tx1"/>
                </a:solidFill>
                <a:latin typeface="Arial" panose="020B0604020202020204" pitchFamily="34" charset="0"/>
                <a:cs typeface="Arial" panose="020B0604020202020204" pitchFamily="34" charset="0"/>
              </a:rPr>
              <a:t>Sea</a:t>
            </a:r>
            <a:r>
              <a:rPr lang="en-US" sz="2400" baseline="0" dirty="0">
                <a:solidFill>
                  <a:schemeClr val="tx1"/>
                </a:solidFill>
                <a:latin typeface="Arial" panose="020B0604020202020204" pitchFamily="34" charset="0"/>
                <a:cs typeface="Arial" panose="020B0604020202020204" pitchFamily="34" charset="0"/>
              </a:rPr>
              <a:t> </a:t>
            </a:r>
            <a:r>
              <a:rPr lang="en-US" sz="2400" baseline="0" dirty="0" smtClean="0">
                <a:solidFill>
                  <a:schemeClr val="tx1"/>
                </a:solidFill>
                <a:latin typeface="Arial" panose="020B0604020202020204" pitchFamily="34" charset="0"/>
                <a:cs typeface="Arial" panose="020B0604020202020204" pitchFamily="34" charset="0"/>
              </a:rPr>
              <a:t>Lions By Year</a:t>
            </a:r>
            <a:endParaRPr lang="en-US" sz="2400" dirty="0">
              <a:solidFill>
                <a:schemeClr val="tx1"/>
              </a:solidFill>
              <a:latin typeface="Arial" panose="020B0604020202020204" pitchFamily="34" charset="0"/>
              <a:cs typeface="Arial" panose="020B0604020202020204" pitchFamily="34" charset="0"/>
            </a:endParaRPr>
          </a:p>
        </c:rich>
      </c:tx>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stacked"/>
        <c:varyColors val="0"/>
        <c:ser>
          <c:idx val="0"/>
          <c:order val="0"/>
          <c:tx>
            <c:strRef>
              <c:f>'M S Tables'!$H$102</c:f>
              <c:strCache>
                <c:ptCount val="1"/>
                <c:pt idx="0">
                  <c:v>Packing band</c:v>
                </c:pt>
              </c:strCache>
            </c:strRef>
          </c:tx>
          <c:spPr>
            <a:solidFill>
              <a:schemeClr val="bg1">
                <a:lumMod val="65000"/>
              </a:schemeClr>
            </a:solidFill>
            <a:ln>
              <a:noFill/>
            </a:ln>
            <a:effectLst/>
          </c:spPr>
          <c:invertIfNegative val="0"/>
          <c:cat>
            <c:numRef>
              <c:f>'M S Tables'!$G$103:$G$111</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Tables'!$H$103:$H$111</c:f>
              <c:numCache>
                <c:formatCode>General</c:formatCode>
                <c:ptCount val="9"/>
                <c:pt idx="0">
                  <c:v>7.8125E-2</c:v>
                </c:pt>
                <c:pt idx="1">
                  <c:v>4.583333333333333E-2</c:v>
                </c:pt>
                <c:pt idx="2">
                  <c:v>3.4782608695652174E-2</c:v>
                </c:pt>
                <c:pt idx="3">
                  <c:v>0.12886597938144329</c:v>
                </c:pt>
                <c:pt idx="4">
                  <c:v>0.15</c:v>
                </c:pt>
                <c:pt idx="5">
                  <c:v>4.7619047619047616E-2</c:v>
                </c:pt>
                <c:pt idx="6">
                  <c:v>6.25E-2</c:v>
                </c:pt>
                <c:pt idx="7">
                  <c:v>7.3770491803278687E-2</c:v>
                </c:pt>
                <c:pt idx="8">
                  <c:v>5.8252427184466021E-2</c:v>
                </c:pt>
              </c:numCache>
            </c:numRef>
          </c:val>
          <c:extLst>
            <c:ext xmlns:c16="http://schemas.microsoft.com/office/drawing/2014/chart" uri="{C3380CC4-5D6E-409C-BE32-E72D297353CC}">
              <c16:uniqueId val="{00000000-D9B7-487A-B538-26E7565DD60A}"/>
            </c:ext>
          </c:extLst>
        </c:ser>
        <c:ser>
          <c:idx val="1"/>
          <c:order val="1"/>
          <c:tx>
            <c:strRef>
              <c:f>'M S Tables'!$I$102</c:f>
              <c:strCache>
                <c:ptCount val="1"/>
                <c:pt idx="0">
                  <c:v>Flasher</c:v>
                </c:pt>
              </c:strCache>
            </c:strRef>
          </c:tx>
          <c:spPr>
            <a:solidFill>
              <a:schemeClr val="accent2"/>
            </a:solidFill>
            <a:ln>
              <a:noFill/>
            </a:ln>
            <a:effectLst/>
          </c:spPr>
          <c:invertIfNegative val="0"/>
          <c:cat>
            <c:numRef>
              <c:f>'M S Tables'!$G$103:$G$111</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Tables'!$I$103:$I$111</c:f>
              <c:numCache>
                <c:formatCode>General</c:formatCode>
                <c:ptCount val="9"/>
                <c:pt idx="0">
                  <c:v>3.90625E-2</c:v>
                </c:pt>
                <c:pt idx="1">
                  <c:v>4.1666666666666666E-3</c:v>
                </c:pt>
                <c:pt idx="2">
                  <c:v>1.7391304347826087E-2</c:v>
                </c:pt>
                <c:pt idx="3">
                  <c:v>5.1546391752577319E-3</c:v>
                </c:pt>
                <c:pt idx="4">
                  <c:v>0</c:v>
                </c:pt>
                <c:pt idx="5">
                  <c:v>1.3605442176870748E-2</c:v>
                </c:pt>
                <c:pt idx="6">
                  <c:v>6.2500000000000003E-3</c:v>
                </c:pt>
                <c:pt idx="7">
                  <c:v>3.2786885245901641E-2</c:v>
                </c:pt>
                <c:pt idx="8">
                  <c:v>2.9126213592233011E-2</c:v>
                </c:pt>
              </c:numCache>
            </c:numRef>
          </c:val>
          <c:extLst>
            <c:ext xmlns:c16="http://schemas.microsoft.com/office/drawing/2014/chart" uri="{C3380CC4-5D6E-409C-BE32-E72D297353CC}">
              <c16:uniqueId val="{00000001-D9B7-487A-B538-26E7565DD60A}"/>
            </c:ext>
          </c:extLst>
        </c:ser>
        <c:ser>
          <c:idx val="2"/>
          <c:order val="2"/>
          <c:tx>
            <c:strRef>
              <c:f>'M S Tables'!$J$102</c:f>
              <c:strCache>
                <c:ptCount val="1"/>
                <c:pt idx="0">
                  <c:v>Rubber band</c:v>
                </c:pt>
              </c:strCache>
            </c:strRef>
          </c:tx>
          <c:spPr>
            <a:solidFill>
              <a:schemeClr val="accent3"/>
            </a:solidFill>
            <a:ln>
              <a:noFill/>
            </a:ln>
            <a:effectLst/>
          </c:spPr>
          <c:invertIfNegative val="0"/>
          <c:cat>
            <c:numRef>
              <c:f>'M S Tables'!$G$103:$G$111</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Tables'!$J$103:$J$111</c:f>
              <c:numCache>
                <c:formatCode>General</c:formatCode>
                <c:ptCount val="9"/>
                <c:pt idx="0">
                  <c:v>1.5625E-2</c:v>
                </c:pt>
                <c:pt idx="1">
                  <c:v>1.6666666666666666E-2</c:v>
                </c:pt>
                <c:pt idx="2">
                  <c:v>8.6956521739130436E-3</c:v>
                </c:pt>
                <c:pt idx="3">
                  <c:v>5.1546391752577319E-3</c:v>
                </c:pt>
                <c:pt idx="4">
                  <c:v>8.3333333333333332E-3</c:v>
                </c:pt>
                <c:pt idx="5">
                  <c:v>6.8027210884353739E-3</c:v>
                </c:pt>
                <c:pt idx="6">
                  <c:v>0</c:v>
                </c:pt>
                <c:pt idx="7">
                  <c:v>0</c:v>
                </c:pt>
                <c:pt idx="8">
                  <c:v>9.7087378640776691E-3</c:v>
                </c:pt>
              </c:numCache>
            </c:numRef>
          </c:val>
          <c:extLst>
            <c:ext xmlns:c16="http://schemas.microsoft.com/office/drawing/2014/chart" uri="{C3380CC4-5D6E-409C-BE32-E72D297353CC}">
              <c16:uniqueId val="{00000002-D9B7-487A-B538-26E7565DD60A}"/>
            </c:ext>
          </c:extLst>
        </c:ser>
        <c:ser>
          <c:idx val="3"/>
          <c:order val="3"/>
          <c:tx>
            <c:strRef>
              <c:f>'M S Tables'!$K$102</c:f>
              <c:strCache>
                <c:ptCount val="1"/>
                <c:pt idx="0">
                  <c:v>Monofilament</c:v>
                </c:pt>
              </c:strCache>
            </c:strRef>
          </c:tx>
          <c:spPr>
            <a:solidFill>
              <a:schemeClr val="accent4"/>
            </a:solidFill>
            <a:ln>
              <a:noFill/>
            </a:ln>
            <a:effectLst/>
          </c:spPr>
          <c:invertIfNegative val="0"/>
          <c:cat>
            <c:numRef>
              <c:f>'M S Tables'!$G$103:$G$111</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Tables'!$K$103:$K$111</c:f>
              <c:numCache>
                <c:formatCode>General</c:formatCode>
                <c:ptCount val="9"/>
                <c:pt idx="0">
                  <c:v>0</c:v>
                </c:pt>
                <c:pt idx="1">
                  <c:v>4.1666666666666666E-3</c:v>
                </c:pt>
                <c:pt idx="2">
                  <c:v>8.6956521739130436E-3</c:v>
                </c:pt>
                <c:pt idx="3">
                  <c:v>2.0618556701030927E-2</c:v>
                </c:pt>
                <c:pt idx="4">
                  <c:v>0</c:v>
                </c:pt>
                <c:pt idx="5">
                  <c:v>6.8027210884353739E-3</c:v>
                </c:pt>
                <c:pt idx="6">
                  <c:v>0</c:v>
                </c:pt>
                <c:pt idx="7">
                  <c:v>0</c:v>
                </c:pt>
                <c:pt idx="8">
                  <c:v>1.9417475728155338E-2</c:v>
                </c:pt>
              </c:numCache>
            </c:numRef>
          </c:val>
          <c:extLst>
            <c:ext xmlns:c16="http://schemas.microsoft.com/office/drawing/2014/chart" uri="{C3380CC4-5D6E-409C-BE32-E72D297353CC}">
              <c16:uniqueId val="{00000003-D9B7-487A-B538-26E7565DD60A}"/>
            </c:ext>
          </c:extLst>
        </c:ser>
        <c:ser>
          <c:idx val="4"/>
          <c:order val="4"/>
          <c:tx>
            <c:strRef>
              <c:f>'M S Tables'!$L$102</c:f>
              <c:strCache>
                <c:ptCount val="1"/>
                <c:pt idx="0">
                  <c:v>Netting</c:v>
                </c:pt>
              </c:strCache>
            </c:strRef>
          </c:tx>
          <c:spPr>
            <a:solidFill>
              <a:schemeClr val="accent5"/>
            </a:solidFill>
            <a:ln>
              <a:noFill/>
            </a:ln>
            <a:effectLst/>
          </c:spPr>
          <c:invertIfNegative val="0"/>
          <c:cat>
            <c:numRef>
              <c:f>'M S Tables'!$G$103:$G$111</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Tables'!$L$103:$L$111</c:f>
              <c:numCache>
                <c:formatCode>General</c:formatCode>
                <c:ptCount val="9"/>
                <c:pt idx="0">
                  <c:v>0</c:v>
                </c:pt>
                <c:pt idx="1">
                  <c:v>0</c:v>
                </c:pt>
                <c:pt idx="2">
                  <c:v>0</c:v>
                </c:pt>
                <c:pt idx="3">
                  <c:v>0</c:v>
                </c:pt>
                <c:pt idx="4">
                  <c:v>1.6666666666666666E-2</c:v>
                </c:pt>
                <c:pt idx="5">
                  <c:v>0</c:v>
                </c:pt>
                <c:pt idx="6">
                  <c:v>0</c:v>
                </c:pt>
                <c:pt idx="7">
                  <c:v>0</c:v>
                </c:pt>
                <c:pt idx="8">
                  <c:v>9.7087378640776691E-3</c:v>
                </c:pt>
              </c:numCache>
            </c:numRef>
          </c:val>
          <c:extLst>
            <c:ext xmlns:c16="http://schemas.microsoft.com/office/drawing/2014/chart" uri="{C3380CC4-5D6E-409C-BE32-E72D297353CC}">
              <c16:uniqueId val="{00000004-D9B7-487A-B538-26E7565DD60A}"/>
            </c:ext>
          </c:extLst>
        </c:ser>
        <c:ser>
          <c:idx val="5"/>
          <c:order val="5"/>
          <c:tx>
            <c:strRef>
              <c:f>'M S Tables'!$M$102</c:f>
              <c:strCache>
                <c:ptCount val="1"/>
                <c:pt idx="0">
                  <c:v>Hook and Line</c:v>
                </c:pt>
              </c:strCache>
            </c:strRef>
          </c:tx>
          <c:spPr>
            <a:solidFill>
              <a:schemeClr val="accent6"/>
            </a:solidFill>
            <a:ln>
              <a:noFill/>
            </a:ln>
            <a:effectLst/>
          </c:spPr>
          <c:invertIfNegative val="0"/>
          <c:cat>
            <c:numRef>
              <c:f>'M S Tables'!$G$103:$G$111</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Tables'!$M$103:$M$111</c:f>
              <c:numCache>
                <c:formatCode>General</c:formatCode>
                <c:ptCount val="9"/>
                <c:pt idx="0">
                  <c:v>7.8125E-3</c:v>
                </c:pt>
                <c:pt idx="1">
                  <c:v>4.1666666666666666E-3</c:v>
                </c:pt>
                <c:pt idx="2">
                  <c:v>0</c:v>
                </c:pt>
                <c:pt idx="3">
                  <c:v>5.1546391752577319E-3</c:v>
                </c:pt>
                <c:pt idx="4">
                  <c:v>0</c:v>
                </c:pt>
                <c:pt idx="5">
                  <c:v>0</c:v>
                </c:pt>
                <c:pt idx="6">
                  <c:v>0</c:v>
                </c:pt>
                <c:pt idx="7">
                  <c:v>0</c:v>
                </c:pt>
                <c:pt idx="8">
                  <c:v>0</c:v>
                </c:pt>
              </c:numCache>
            </c:numRef>
          </c:val>
          <c:extLst>
            <c:ext xmlns:c16="http://schemas.microsoft.com/office/drawing/2014/chart" uri="{C3380CC4-5D6E-409C-BE32-E72D297353CC}">
              <c16:uniqueId val="{00000005-D9B7-487A-B538-26E7565DD60A}"/>
            </c:ext>
          </c:extLst>
        </c:ser>
        <c:ser>
          <c:idx val="6"/>
          <c:order val="6"/>
          <c:tx>
            <c:strRef>
              <c:f>'M S Tables'!$N$102</c:f>
              <c:strCache>
                <c:ptCount val="1"/>
                <c:pt idx="0">
                  <c:v>Rope</c:v>
                </c:pt>
              </c:strCache>
            </c:strRef>
          </c:tx>
          <c:spPr>
            <a:solidFill>
              <a:schemeClr val="accent1">
                <a:lumMod val="60000"/>
              </a:schemeClr>
            </a:solidFill>
            <a:ln>
              <a:noFill/>
            </a:ln>
            <a:effectLst/>
          </c:spPr>
          <c:invertIfNegative val="0"/>
          <c:cat>
            <c:numRef>
              <c:f>'M S Tables'!$G$103:$G$111</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Tables'!$N$103:$N$111</c:f>
              <c:numCache>
                <c:formatCode>General</c:formatCode>
                <c:ptCount val="9"/>
                <c:pt idx="0">
                  <c:v>0</c:v>
                </c:pt>
                <c:pt idx="1">
                  <c:v>0</c:v>
                </c:pt>
                <c:pt idx="2">
                  <c:v>0</c:v>
                </c:pt>
                <c:pt idx="3">
                  <c:v>0</c:v>
                </c:pt>
                <c:pt idx="4">
                  <c:v>8.3333333333333332E-3</c:v>
                </c:pt>
                <c:pt idx="5">
                  <c:v>0</c:v>
                </c:pt>
                <c:pt idx="6">
                  <c:v>0</c:v>
                </c:pt>
                <c:pt idx="7">
                  <c:v>0</c:v>
                </c:pt>
                <c:pt idx="8">
                  <c:v>0</c:v>
                </c:pt>
              </c:numCache>
            </c:numRef>
          </c:val>
          <c:extLst>
            <c:ext xmlns:c16="http://schemas.microsoft.com/office/drawing/2014/chart" uri="{C3380CC4-5D6E-409C-BE32-E72D297353CC}">
              <c16:uniqueId val="{00000006-D9B7-487A-B538-26E7565DD60A}"/>
            </c:ext>
          </c:extLst>
        </c:ser>
        <c:dLbls>
          <c:showLegendKey val="0"/>
          <c:showVal val="0"/>
          <c:showCatName val="0"/>
          <c:showSerName val="0"/>
          <c:showPercent val="0"/>
          <c:showBubbleSize val="0"/>
        </c:dLbls>
        <c:gapWidth val="150"/>
        <c:overlap val="100"/>
        <c:axId val="759761440"/>
        <c:axId val="759763520"/>
      </c:barChart>
      <c:catAx>
        <c:axId val="759761440"/>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759763520"/>
        <c:crosses val="autoZero"/>
        <c:auto val="1"/>
        <c:lblAlgn val="ctr"/>
        <c:lblOffset val="100"/>
        <c:noMultiLvlLbl val="0"/>
      </c:catAx>
      <c:valAx>
        <c:axId val="759763520"/>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759761440"/>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sz="2400" dirty="0">
                <a:solidFill>
                  <a:schemeClr val="tx1"/>
                </a:solidFill>
                <a:latin typeface="Arial" panose="020B0604020202020204" pitchFamily="34" charset="0"/>
                <a:cs typeface="Arial" panose="020B0604020202020204" pitchFamily="34" charset="0"/>
              </a:rPr>
              <a:t>California Sea </a:t>
            </a:r>
            <a:r>
              <a:rPr lang="en-US" sz="2400" dirty="0" smtClean="0">
                <a:solidFill>
                  <a:schemeClr val="tx1"/>
                </a:solidFill>
                <a:latin typeface="Arial" panose="020B0604020202020204" pitchFamily="34" charset="0"/>
                <a:cs typeface="Arial" panose="020B0604020202020204" pitchFamily="34" charset="0"/>
              </a:rPr>
              <a:t>Lions By Year</a:t>
            </a:r>
            <a:endParaRPr lang="en-US" sz="2400" dirty="0">
              <a:solidFill>
                <a:schemeClr val="tx1"/>
              </a:solidFill>
              <a:latin typeface="Arial" panose="020B0604020202020204" pitchFamily="34" charset="0"/>
              <a:cs typeface="Arial" panose="020B0604020202020204" pitchFamily="34" charset="0"/>
            </a:endParaRPr>
          </a:p>
        </c:rich>
      </c:tx>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barChart>
        <c:barDir val="col"/>
        <c:grouping val="stacked"/>
        <c:varyColors val="0"/>
        <c:ser>
          <c:idx val="0"/>
          <c:order val="0"/>
          <c:tx>
            <c:strRef>
              <c:f>'M S Tables'!$H$113</c:f>
              <c:strCache>
                <c:ptCount val="1"/>
                <c:pt idx="0">
                  <c:v>Packing band</c:v>
                </c:pt>
              </c:strCache>
            </c:strRef>
          </c:tx>
          <c:spPr>
            <a:solidFill>
              <a:schemeClr val="bg1">
                <a:lumMod val="65000"/>
              </a:schemeClr>
            </a:solidFill>
            <a:ln>
              <a:noFill/>
            </a:ln>
            <a:effectLst/>
          </c:spPr>
          <c:invertIfNegative val="0"/>
          <c:cat>
            <c:numRef>
              <c:f>'M S Tables'!$G$114:$G$122</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Tables'!$H$114:$H$122</c:f>
              <c:numCache>
                <c:formatCode>General</c:formatCode>
                <c:ptCount val="9"/>
                <c:pt idx="0">
                  <c:v>1.5625E-2</c:v>
                </c:pt>
                <c:pt idx="1">
                  <c:v>1.6666666666666666E-2</c:v>
                </c:pt>
                <c:pt idx="2">
                  <c:v>2.1739130434782608E-2</c:v>
                </c:pt>
                <c:pt idx="3">
                  <c:v>2.0618556701030927E-2</c:v>
                </c:pt>
                <c:pt idx="4">
                  <c:v>4.1666666666666664E-2</c:v>
                </c:pt>
                <c:pt idx="5">
                  <c:v>1.3605442176870748E-2</c:v>
                </c:pt>
                <c:pt idx="6">
                  <c:v>6.25E-2</c:v>
                </c:pt>
                <c:pt idx="7">
                  <c:v>2.4590163934426229E-2</c:v>
                </c:pt>
                <c:pt idx="8">
                  <c:v>9.7087378640776691E-3</c:v>
                </c:pt>
              </c:numCache>
            </c:numRef>
          </c:val>
          <c:extLst>
            <c:ext xmlns:c16="http://schemas.microsoft.com/office/drawing/2014/chart" uri="{C3380CC4-5D6E-409C-BE32-E72D297353CC}">
              <c16:uniqueId val="{00000000-4A29-4201-9311-9F78388A9B81}"/>
            </c:ext>
          </c:extLst>
        </c:ser>
        <c:ser>
          <c:idx val="1"/>
          <c:order val="1"/>
          <c:tx>
            <c:strRef>
              <c:f>'M S Tables'!$I$113</c:f>
              <c:strCache>
                <c:ptCount val="1"/>
                <c:pt idx="0">
                  <c:v>Flasher</c:v>
                </c:pt>
              </c:strCache>
            </c:strRef>
          </c:tx>
          <c:spPr>
            <a:solidFill>
              <a:schemeClr val="accent2"/>
            </a:solidFill>
            <a:ln>
              <a:noFill/>
            </a:ln>
            <a:effectLst/>
          </c:spPr>
          <c:invertIfNegative val="0"/>
          <c:cat>
            <c:numRef>
              <c:f>'M S Tables'!$G$114:$G$122</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Tables'!$I$114:$I$122</c:f>
              <c:numCache>
                <c:formatCode>General</c:formatCode>
                <c:ptCount val="9"/>
                <c:pt idx="0">
                  <c:v>0</c:v>
                </c:pt>
                <c:pt idx="1">
                  <c:v>0</c:v>
                </c:pt>
                <c:pt idx="2">
                  <c:v>0</c:v>
                </c:pt>
                <c:pt idx="3">
                  <c:v>0</c:v>
                </c:pt>
                <c:pt idx="4">
                  <c:v>0</c:v>
                </c:pt>
                <c:pt idx="5">
                  <c:v>0</c:v>
                </c:pt>
                <c:pt idx="6">
                  <c:v>0</c:v>
                </c:pt>
                <c:pt idx="7">
                  <c:v>2.4590163934426229E-2</c:v>
                </c:pt>
                <c:pt idx="8">
                  <c:v>0</c:v>
                </c:pt>
              </c:numCache>
            </c:numRef>
          </c:val>
          <c:extLst>
            <c:ext xmlns:c16="http://schemas.microsoft.com/office/drawing/2014/chart" uri="{C3380CC4-5D6E-409C-BE32-E72D297353CC}">
              <c16:uniqueId val="{00000001-4A29-4201-9311-9F78388A9B81}"/>
            </c:ext>
          </c:extLst>
        </c:ser>
        <c:ser>
          <c:idx val="2"/>
          <c:order val="2"/>
          <c:tx>
            <c:strRef>
              <c:f>'M S Tables'!$J$113</c:f>
              <c:strCache>
                <c:ptCount val="1"/>
                <c:pt idx="0">
                  <c:v>Rubber band</c:v>
                </c:pt>
              </c:strCache>
            </c:strRef>
          </c:tx>
          <c:spPr>
            <a:solidFill>
              <a:schemeClr val="accent3"/>
            </a:solidFill>
            <a:ln>
              <a:noFill/>
            </a:ln>
            <a:effectLst/>
          </c:spPr>
          <c:invertIfNegative val="0"/>
          <c:cat>
            <c:numRef>
              <c:f>'M S Tables'!$G$114:$G$122</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Tables'!$J$114:$J$122</c:f>
              <c:numCache>
                <c:formatCode>General</c:formatCode>
                <c:ptCount val="9"/>
                <c:pt idx="0">
                  <c:v>0</c:v>
                </c:pt>
                <c:pt idx="1">
                  <c:v>0</c:v>
                </c:pt>
                <c:pt idx="2">
                  <c:v>0</c:v>
                </c:pt>
                <c:pt idx="3">
                  <c:v>0</c:v>
                </c:pt>
                <c:pt idx="4">
                  <c:v>0</c:v>
                </c:pt>
                <c:pt idx="5">
                  <c:v>0</c:v>
                </c:pt>
                <c:pt idx="6">
                  <c:v>0</c:v>
                </c:pt>
                <c:pt idx="7">
                  <c:v>0</c:v>
                </c:pt>
                <c:pt idx="8">
                  <c:v>9.7087378640776691E-3</c:v>
                </c:pt>
              </c:numCache>
            </c:numRef>
          </c:val>
          <c:extLst>
            <c:ext xmlns:c16="http://schemas.microsoft.com/office/drawing/2014/chart" uri="{C3380CC4-5D6E-409C-BE32-E72D297353CC}">
              <c16:uniqueId val="{00000002-4A29-4201-9311-9F78388A9B81}"/>
            </c:ext>
          </c:extLst>
        </c:ser>
        <c:ser>
          <c:idx val="3"/>
          <c:order val="3"/>
          <c:tx>
            <c:strRef>
              <c:f>'M S Tables'!$K$113</c:f>
              <c:strCache>
                <c:ptCount val="1"/>
                <c:pt idx="0">
                  <c:v>Monofilament</c:v>
                </c:pt>
              </c:strCache>
            </c:strRef>
          </c:tx>
          <c:spPr>
            <a:solidFill>
              <a:schemeClr val="accent4"/>
            </a:solidFill>
            <a:ln>
              <a:noFill/>
            </a:ln>
            <a:effectLst/>
          </c:spPr>
          <c:invertIfNegative val="0"/>
          <c:cat>
            <c:numRef>
              <c:f>'M S Tables'!$G$114:$G$122</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Tables'!$K$114:$K$122</c:f>
              <c:numCache>
                <c:formatCode>General</c:formatCode>
                <c:ptCount val="9"/>
                <c:pt idx="0">
                  <c:v>7.8125E-3</c:v>
                </c:pt>
                <c:pt idx="1">
                  <c:v>8.3333333333333332E-3</c:v>
                </c:pt>
                <c:pt idx="2">
                  <c:v>1.3043478260869565E-2</c:v>
                </c:pt>
                <c:pt idx="3">
                  <c:v>0</c:v>
                </c:pt>
                <c:pt idx="4">
                  <c:v>0</c:v>
                </c:pt>
                <c:pt idx="5">
                  <c:v>0</c:v>
                </c:pt>
                <c:pt idx="6">
                  <c:v>0</c:v>
                </c:pt>
                <c:pt idx="7">
                  <c:v>0</c:v>
                </c:pt>
                <c:pt idx="8">
                  <c:v>0</c:v>
                </c:pt>
              </c:numCache>
            </c:numRef>
          </c:val>
          <c:extLst>
            <c:ext xmlns:c16="http://schemas.microsoft.com/office/drawing/2014/chart" uri="{C3380CC4-5D6E-409C-BE32-E72D297353CC}">
              <c16:uniqueId val="{00000003-4A29-4201-9311-9F78388A9B81}"/>
            </c:ext>
          </c:extLst>
        </c:ser>
        <c:ser>
          <c:idx val="4"/>
          <c:order val="4"/>
          <c:tx>
            <c:strRef>
              <c:f>'M S Tables'!$L$113</c:f>
              <c:strCache>
                <c:ptCount val="1"/>
                <c:pt idx="0">
                  <c:v>Rope</c:v>
                </c:pt>
              </c:strCache>
            </c:strRef>
          </c:tx>
          <c:spPr>
            <a:solidFill>
              <a:schemeClr val="accent5"/>
            </a:solidFill>
            <a:ln>
              <a:noFill/>
            </a:ln>
            <a:effectLst/>
          </c:spPr>
          <c:invertIfNegative val="0"/>
          <c:cat>
            <c:numRef>
              <c:f>'M S Tables'!$G$114:$G$122</c:f>
              <c:numCache>
                <c:formatCode>General</c:formatCode>
                <c:ptCount val="9"/>
                <c:pt idx="0">
                  <c:v>2010</c:v>
                </c:pt>
                <c:pt idx="1">
                  <c:v>2011</c:v>
                </c:pt>
                <c:pt idx="2">
                  <c:v>2012</c:v>
                </c:pt>
                <c:pt idx="3">
                  <c:v>2013</c:v>
                </c:pt>
                <c:pt idx="4">
                  <c:v>2014</c:v>
                </c:pt>
                <c:pt idx="5">
                  <c:v>2015</c:v>
                </c:pt>
                <c:pt idx="6">
                  <c:v>2016</c:v>
                </c:pt>
                <c:pt idx="7">
                  <c:v>2017</c:v>
                </c:pt>
                <c:pt idx="8">
                  <c:v>2018</c:v>
                </c:pt>
              </c:numCache>
            </c:numRef>
          </c:cat>
          <c:val>
            <c:numRef>
              <c:f>'M S Tables'!$L$114:$L$122</c:f>
              <c:numCache>
                <c:formatCode>General</c:formatCode>
                <c:ptCount val="9"/>
                <c:pt idx="0">
                  <c:v>7.8125E-3</c:v>
                </c:pt>
                <c:pt idx="1">
                  <c:v>0</c:v>
                </c:pt>
                <c:pt idx="2">
                  <c:v>0</c:v>
                </c:pt>
                <c:pt idx="3">
                  <c:v>0</c:v>
                </c:pt>
                <c:pt idx="4">
                  <c:v>2.5000000000000001E-2</c:v>
                </c:pt>
                <c:pt idx="5">
                  <c:v>0</c:v>
                </c:pt>
                <c:pt idx="6">
                  <c:v>0</c:v>
                </c:pt>
                <c:pt idx="7">
                  <c:v>0</c:v>
                </c:pt>
                <c:pt idx="8">
                  <c:v>0</c:v>
                </c:pt>
              </c:numCache>
            </c:numRef>
          </c:val>
          <c:extLst>
            <c:ext xmlns:c16="http://schemas.microsoft.com/office/drawing/2014/chart" uri="{C3380CC4-5D6E-409C-BE32-E72D297353CC}">
              <c16:uniqueId val="{00000004-4A29-4201-9311-9F78388A9B81}"/>
            </c:ext>
          </c:extLst>
        </c:ser>
        <c:dLbls>
          <c:showLegendKey val="0"/>
          <c:showVal val="0"/>
          <c:showCatName val="0"/>
          <c:showSerName val="0"/>
          <c:showPercent val="0"/>
          <c:showBubbleSize val="0"/>
        </c:dLbls>
        <c:gapWidth val="150"/>
        <c:overlap val="100"/>
        <c:axId val="759744384"/>
        <c:axId val="759752704"/>
      </c:barChart>
      <c:catAx>
        <c:axId val="75974438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759752704"/>
        <c:crosses val="autoZero"/>
        <c:auto val="1"/>
        <c:lblAlgn val="ctr"/>
        <c:lblOffset val="100"/>
        <c:noMultiLvlLbl val="0"/>
      </c:catAx>
      <c:valAx>
        <c:axId val="759752704"/>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759744384"/>
        <c:crosses val="autoZero"/>
        <c:crossBetween val="between"/>
      </c:valAx>
      <c:spPr>
        <a:noFill/>
        <a:ln>
          <a:noFill/>
        </a:ln>
        <a:effectLst/>
      </c:spPr>
    </c:plotArea>
    <c:plotVisOnly val="1"/>
    <c:dispBlanksAs val="gap"/>
    <c:showDLblsOverMax val="0"/>
  </c:chart>
  <c:spPr>
    <a:noFill/>
    <a:ln>
      <a:noFill/>
    </a:ln>
    <a:effectLst/>
  </c:spPr>
  <c:txPr>
    <a:bodyPr/>
    <a:lstStyle/>
    <a:p>
      <a:pPr>
        <a:defRPr/>
      </a:pPr>
      <a:endParaRPr lang="en-US"/>
    </a:p>
  </c:txPr>
  <c:externalData r:id="rId3">
    <c:autoUpdate val="0"/>
  </c:externalData>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Steller</a:t>
            </a:r>
            <a:r>
              <a:rPr lang="en-US" sz="2400" baseline="0" dirty="0" smtClean="0">
                <a:solidFill>
                  <a:schemeClr val="tx1"/>
                </a:solidFill>
                <a:latin typeface="Arial" panose="020B0604020202020204" pitchFamily="34" charset="0"/>
                <a:cs typeface="Arial" panose="020B0604020202020204" pitchFamily="34" charset="0"/>
              </a:rPr>
              <a:t> and California Sea Lions By </a:t>
            </a:r>
            <a:r>
              <a:rPr lang="en-US" sz="2400" dirty="0" smtClean="0">
                <a:solidFill>
                  <a:schemeClr val="tx1"/>
                </a:solidFill>
                <a:latin typeface="Arial" panose="020B0604020202020204" pitchFamily="34" charset="0"/>
                <a:cs typeface="Arial" panose="020B0604020202020204" pitchFamily="34" charset="0"/>
              </a:rPr>
              <a:t>Month</a:t>
            </a:r>
            <a:endParaRPr lang="en-US" sz="2400" dirty="0">
              <a:solidFill>
                <a:schemeClr val="tx1"/>
              </a:solidFill>
              <a:latin typeface="Arial" panose="020B0604020202020204" pitchFamily="34" charset="0"/>
              <a:cs typeface="Arial" panose="020B0604020202020204" pitchFamily="34" charset="0"/>
            </a:endParaRPr>
          </a:p>
        </c:rich>
      </c:tx>
      <c:layout>
        <c:manualLayout>
          <c:xMode val="edge"/>
          <c:yMode val="edge"/>
          <c:x val="0.19449497972124719"/>
          <c:y val="0.19227836533393355"/>
        </c:manualLayout>
      </c:layout>
      <c:overlay val="0"/>
      <c:spPr>
        <a:noFill/>
        <a:ln>
          <a:noFill/>
        </a:ln>
        <a:effectLst/>
      </c:spPr>
      <c:txPr>
        <a:bodyPr rot="0" spcFirstLastPara="1" vertOverflow="ellipsis" vert="horz" wrap="square" anchor="ctr" anchorCtr="1"/>
        <a:lstStyle/>
        <a:p>
          <a:pPr>
            <a:defRPr sz="2400" b="0" i="0" u="none" strike="noStrike" kern="1200" spc="0" baseline="0">
              <a:solidFill>
                <a:schemeClr val="tx1"/>
              </a:solidFill>
              <a:latin typeface="Arial" panose="020B0604020202020204" pitchFamily="34" charset="0"/>
              <a:ea typeface="+mn-ea"/>
              <a:cs typeface="Arial" panose="020B0604020202020204" pitchFamily="34" charset="0"/>
            </a:defRPr>
          </a:pPr>
          <a:endParaRPr lang="en-US"/>
        </a:p>
      </c:txPr>
    </c:title>
    <c:autoTitleDeleted val="0"/>
    <c:plotArea>
      <c:layout>
        <c:manualLayout>
          <c:layoutTarget val="inner"/>
          <c:xMode val="edge"/>
          <c:yMode val="edge"/>
          <c:x val="8.857492004019564E-2"/>
          <c:y val="0.29676300984753745"/>
          <c:w val="0.89587014917479257"/>
          <c:h val="0.52833010483641973"/>
        </c:manualLayout>
      </c:layout>
      <c:barChart>
        <c:barDir val="col"/>
        <c:grouping val="stacked"/>
        <c:varyColors val="0"/>
        <c:ser>
          <c:idx val="0"/>
          <c:order val="0"/>
          <c:tx>
            <c:strRef>
              <c:f>'M S Tables'!$B$183</c:f>
              <c:strCache>
                <c:ptCount val="1"/>
                <c:pt idx="0">
                  <c:v>Packing band</c:v>
                </c:pt>
              </c:strCache>
            </c:strRef>
          </c:tx>
          <c:spPr>
            <a:solidFill>
              <a:schemeClr val="bg1">
                <a:lumMod val="65000"/>
              </a:schemeClr>
            </a:solidFill>
            <a:ln>
              <a:noFill/>
            </a:ln>
            <a:effectLst/>
          </c:spPr>
          <c:invertIfNegative val="0"/>
          <c:cat>
            <c:numRef>
              <c:f>'M S Tables'!$A$184:$A$195</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Tables'!$B$184:$B$195</c:f>
              <c:numCache>
                <c:formatCode>General</c:formatCode>
                <c:ptCount val="12"/>
                <c:pt idx="0">
                  <c:v>3.2258064516129031E-2</c:v>
                </c:pt>
                <c:pt idx="1">
                  <c:v>3.896103896103896E-2</c:v>
                </c:pt>
                <c:pt idx="2">
                  <c:v>3.896103896103896E-2</c:v>
                </c:pt>
                <c:pt idx="3">
                  <c:v>2.8571428571428571E-2</c:v>
                </c:pt>
                <c:pt idx="4">
                  <c:v>9.2485549132947972E-2</c:v>
                </c:pt>
                <c:pt idx="5">
                  <c:v>0.13157894736842105</c:v>
                </c:pt>
                <c:pt idx="6">
                  <c:v>0.15060240963855423</c:v>
                </c:pt>
                <c:pt idx="7">
                  <c:v>0.11666666666666667</c:v>
                </c:pt>
                <c:pt idx="8">
                  <c:v>0.12195121951219512</c:v>
                </c:pt>
                <c:pt idx="9">
                  <c:v>7.4999999999999997E-2</c:v>
                </c:pt>
                <c:pt idx="10">
                  <c:v>8.5106382978723402E-2</c:v>
                </c:pt>
                <c:pt idx="11">
                  <c:v>0</c:v>
                </c:pt>
              </c:numCache>
            </c:numRef>
          </c:val>
          <c:extLst>
            <c:ext xmlns:c16="http://schemas.microsoft.com/office/drawing/2014/chart" uri="{C3380CC4-5D6E-409C-BE32-E72D297353CC}">
              <c16:uniqueId val="{00000000-8B5C-4A00-872F-CA7DAFAAAEF3}"/>
            </c:ext>
          </c:extLst>
        </c:ser>
        <c:ser>
          <c:idx val="1"/>
          <c:order val="1"/>
          <c:tx>
            <c:strRef>
              <c:f>'M S Tables'!$C$183</c:f>
              <c:strCache>
                <c:ptCount val="1"/>
                <c:pt idx="0">
                  <c:v>Flasher</c:v>
                </c:pt>
              </c:strCache>
            </c:strRef>
          </c:tx>
          <c:spPr>
            <a:solidFill>
              <a:schemeClr val="accent2"/>
            </a:solidFill>
            <a:ln>
              <a:noFill/>
            </a:ln>
            <a:effectLst/>
          </c:spPr>
          <c:invertIfNegative val="0"/>
          <c:cat>
            <c:numRef>
              <c:f>'M S Tables'!$A$184:$A$195</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Tables'!$C$184:$C$195</c:f>
              <c:numCache>
                <c:formatCode>General</c:formatCode>
                <c:ptCount val="12"/>
                <c:pt idx="0">
                  <c:v>0</c:v>
                </c:pt>
                <c:pt idx="1">
                  <c:v>0</c:v>
                </c:pt>
                <c:pt idx="2">
                  <c:v>0</c:v>
                </c:pt>
                <c:pt idx="3">
                  <c:v>0</c:v>
                </c:pt>
                <c:pt idx="4">
                  <c:v>0</c:v>
                </c:pt>
                <c:pt idx="5">
                  <c:v>2.6315789473684209E-2</c:v>
                </c:pt>
                <c:pt idx="6">
                  <c:v>3.0120481927710843E-2</c:v>
                </c:pt>
                <c:pt idx="7">
                  <c:v>3.7499999999999999E-2</c:v>
                </c:pt>
                <c:pt idx="8">
                  <c:v>2.4390243902439025E-2</c:v>
                </c:pt>
                <c:pt idx="9">
                  <c:v>0</c:v>
                </c:pt>
                <c:pt idx="10">
                  <c:v>0</c:v>
                </c:pt>
                <c:pt idx="11">
                  <c:v>0</c:v>
                </c:pt>
              </c:numCache>
            </c:numRef>
          </c:val>
          <c:extLst>
            <c:ext xmlns:c16="http://schemas.microsoft.com/office/drawing/2014/chart" uri="{C3380CC4-5D6E-409C-BE32-E72D297353CC}">
              <c16:uniqueId val="{00000001-8B5C-4A00-872F-CA7DAFAAAEF3}"/>
            </c:ext>
          </c:extLst>
        </c:ser>
        <c:ser>
          <c:idx val="2"/>
          <c:order val="2"/>
          <c:tx>
            <c:strRef>
              <c:f>'M S Tables'!$D$183</c:f>
              <c:strCache>
                <c:ptCount val="1"/>
                <c:pt idx="0">
                  <c:v>Rubber band</c:v>
                </c:pt>
              </c:strCache>
            </c:strRef>
          </c:tx>
          <c:spPr>
            <a:solidFill>
              <a:schemeClr val="accent3"/>
            </a:solidFill>
            <a:ln>
              <a:noFill/>
            </a:ln>
            <a:effectLst/>
          </c:spPr>
          <c:invertIfNegative val="0"/>
          <c:cat>
            <c:numRef>
              <c:f>'M S Tables'!$A$184:$A$195</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Tables'!$D$184:$D$195</c:f>
              <c:numCache>
                <c:formatCode>General</c:formatCode>
                <c:ptCount val="12"/>
                <c:pt idx="0">
                  <c:v>0</c:v>
                </c:pt>
                <c:pt idx="1">
                  <c:v>1.2987012987012988E-2</c:v>
                </c:pt>
                <c:pt idx="2">
                  <c:v>1.2987012987012988E-2</c:v>
                </c:pt>
                <c:pt idx="3">
                  <c:v>3.8095238095238099E-2</c:v>
                </c:pt>
                <c:pt idx="4">
                  <c:v>5.7803468208092483E-3</c:v>
                </c:pt>
                <c:pt idx="5">
                  <c:v>5.263157894736842E-3</c:v>
                </c:pt>
                <c:pt idx="6">
                  <c:v>0</c:v>
                </c:pt>
                <c:pt idx="7">
                  <c:v>1.2500000000000001E-2</c:v>
                </c:pt>
                <c:pt idx="8">
                  <c:v>9.7560975609756097E-3</c:v>
                </c:pt>
                <c:pt idx="9">
                  <c:v>0</c:v>
                </c:pt>
                <c:pt idx="10">
                  <c:v>0</c:v>
                </c:pt>
                <c:pt idx="11">
                  <c:v>0</c:v>
                </c:pt>
              </c:numCache>
            </c:numRef>
          </c:val>
          <c:extLst>
            <c:ext xmlns:c16="http://schemas.microsoft.com/office/drawing/2014/chart" uri="{C3380CC4-5D6E-409C-BE32-E72D297353CC}">
              <c16:uniqueId val="{00000002-8B5C-4A00-872F-CA7DAFAAAEF3}"/>
            </c:ext>
          </c:extLst>
        </c:ser>
        <c:ser>
          <c:idx val="3"/>
          <c:order val="3"/>
          <c:tx>
            <c:strRef>
              <c:f>'M S Tables'!$E$183</c:f>
              <c:strCache>
                <c:ptCount val="1"/>
                <c:pt idx="0">
                  <c:v>Monofilament</c:v>
                </c:pt>
              </c:strCache>
            </c:strRef>
          </c:tx>
          <c:spPr>
            <a:solidFill>
              <a:schemeClr val="accent4"/>
            </a:solidFill>
            <a:ln>
              <a:noFill/>
            </a:ln>
            <a:effectLst/>
          </c:spPr>
          <c:invertIfNegative val="0"/>
          <c:cat>
            <c:numRef>
              <c:f>'M S Tables'!$A$184:$A$195</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Tables'!$E$184:$E$195</c:f>
              <c:numCache>
                <c:formatCode>General</c:formatCode>
                <c:ptCount val="12"/>
                <c:pt idx="0">
                  <c:v>0</c:v>
                </c:pt>
                <c:pt idx="1">
                  <c:v>0</c:v>
                </c:pt>
                <c:pt idx="2">
                  <c:v>0</c:v>
                </c:pt>
                <c:pt idx="3">
                  <c:v>1.9047619047619049E-2</c:v>
                </c:pt>
                <c:pt idx="4">
                  <c:v>5.7803468208092483E-3</c:v>
                </c:pt>
                <c:pt idx="5">
                  <c:v>1.5789473684210527E-2</c:v>
                </c:pt>
                <c:pt idx="6">
                  <c:v>1.2048192771084338E-2</c:v>
                </c:pt>
                <c:pt idx="7">
                  <c:v>0</c:v>
                </c:pt>
                <c:pt idx="8">
                  <c:v>2.4390243902439025E-2</c:v>
                </c:pt>
                <c:pt idx="9">
                  <c:v>1.2500000000000001E-2</c:v>
                </c:pt>
                <c:pt idx="10">
                  <c:v>4.2553191489361701E-2</c:v>
                </c:pt>
                <c:pt idx="11">
                  <c:v>0</c:v>
                </c:pt>
              </c:numCache>
            </c:numRef>
          </c:val>
          <c:extLst>
            <c:ext xmlns:c16="http://schemas.microsoft.com/office/drawing/2014/chart" uri="{C3380CC4-5D6E-409C-BE32-E72D297353CC}">
              <c16:uniqueId val="{00000003-8B5C-4A00-872F-CA7DAFAAAEF3}"/>
            </c:ext>
          </c:extLst>
        </c:ser>
        <c:ser>
          <c:idx val="4"/>
          <c:order val="4"/>
          <c:tx>
            <c:strRef>
              <c:f>'M S Tables'!$F$183</c:f>
              <c:strCache>
                <c:ptCount val="1"/>
                <c:pt idx="0">
                  <c:v>Netting</c:v>
                </c:pt>
              </c:strCache>
            </c:strRef>
          </c:tx>
          <c:spPr>
            <a:solidFill>
              <a:schemeClr val="accent5"/>
            </a:solidFill>
            <a:ln>
              <a:noFill/>
            </a:ln>
            <a:effectLst/>
          </c:spPr>
          <c:invertIfNegative val="0"/>
          <c:cat>
            <c:numRef>
              <c:f>'M S Tables'!$A$184:$A$195</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Tables'!$F$184:$F$195</c:f>
              <c:numCache>
                <c:formatCode>General</c:formatCode>
                <c:ptCount val="12"/>
                <c:pt idx="0">
                  <c:v>0</c:v>
                </c:pt>
                <c:pt idx="1">
                  <c:v>0</c:v>
                </c:pt>
                <c:pt idx="2">
                  <c:v>0</c:v>
                </c:pt>
                <c:pt idx="3">
                  <c:v>0</c:v>
                </c:pt>
                <c:pt idx="4">
                  <c:v>5.7803468208092483E-3</c:v>
                </c:pt>
                <c:pt idx="5">
                  <c:v>1.0526315789473684E-2</c:v>
                </c:pt>
                <c:pt idx="6">
                  <c:v>0</c:v>
                </c:pt>
                <c:pt idx="7">
                  <c:v>0</c:v>
                </c:pt>
                <c:pt idx="8">
                  <c:v>0</c:v>
                </c:pt>
                <c:pt idx="9">
                  <c:v>0</c:v>
                </c:pt>
                <c:pt idx="10">
                  <c:v>0</c:v>
                </c:pt>
                <c:pt idx="11">
                  <c:v>0</c:v>
                </c:pt>
              </c:numCache>
            </c:numRef>
          </c:val>
          <c:extLst>
            <c:ext xmlns:c16="http://schemas.microsoft.com/office/drawing/2014/chart" uri="{C3380CC4-5D6E-409C-BE32-E72D297353CC}">
              <c16:uniqueId val="{00000004-8B5C-4A00-872F-CA7DAFAAAEF3}"/>
            </c:ext>
          </c:extLst>
        </c:ser>
        <c:ser>
          <c:idx val="5"/>
          <c:order val="5"/>
          <c:tx>
            <c:strRef>
              <c:f>'M S Tables'!$G$183</c:f>
              <c:strCache>
                <c:ptCount val="1"/>
                <c:pt idx="0">
                  <c:v>Hook and Line</c:v>
                </c:pt>
              </c:strCache>
            </c:strRef>
          </c:tx>
          <c:spPr>
            <a:solidFill>
              <a:schemeClr val="accent6"/>
            </a:solidFill>
            <a:ln>
              <a:noFill/>
            </a:ln>
            <a:effectLst/>
          </c:spPr>
          <c:invertIfNegative val="0"/>
          <c:cat>
            <c:numRef>
              <c:f>'M S Tables'!$A$184:$A$195</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Tables'!$G$184:$G$195</c:f>
              <c:numCache>
                <c:formatCode>General</c:formatCode>
                <c:ptCount val="12"/>
                <c:pt idx="0">
                  <c:v>0</c:v>
                </c:pt>
                <c:pt idx="1">
                  <c:v>0</c:v>
                </c:pt>
                <c:pt idx="2">
                  <c:v>0</c:v>
                </c:pt>
                <c:pt idx="3">
                  <c:v>1.9047619047619049E-2</c:v>
                </c:pt>
                <c:pt idx="4">
                  <c:v>5.7803468208092483E-3</c:v>
                </c:pt>
                <c:pt idx="5">
                  <c:v>0</c:v>
                </c:pt>
                <c:pt idx="6">
                  <c:v>0</c:v>
                </c:pt>
                <c:pt idx="7">
                  <c:v>0</c:v>
                </c:pt>
                <c:pt idx="8">
                  <c:v>0</c:v>
                </c:pt>
                <c:pt idx="9">
                  <c:v>0</c:v>
                </c:pt>
                <c:pt idx="10">
                  <c:v>0</c:v>
                </c:pt>
                <c:pt idx="11">
                  <c:v>0</c:v>
                </c:pt>
              </c:numCache>
            </c:numRef>
          </c:val>
          <c:extLst>
            <c:ext xmlns:c16="http://schemas.microsoft.com/office/drawing/2014/chart" uri="{C3380CC4-5D6E-409C-BE32-E72D297353CC}">
              <c16:uniqueId val="{00000005-8B5C-4A00-872F-CA7DAFAAAEF3}"/>
            </c:ext>
          </c:extLst>
        </c:ser>
        <c:ser>
          <c:idx val="6"/>
          <c:order val="6"/>
          <c:tx>
            <c:strRef>
              <c:f>'M S Tables'!$H$183</c:f>
              <c:strCache>
                <c:ptCount val="1"/>
                <c:pt idx="0">
                  <c:v>Rope</c:v>
                </c:pt>
              </c:strCache>
            </c:strRef>
          </c:tx>
          <c:spPr>
            <a:solidFill>
              <a:schemeClr val="accent1">
                <a:lumMod val="60000"/>
              </a:schemeClr>
            </a:solidFill>
            <a:ln>
              <a:noFill/>
            </a:ln>
            <a:effectLst/>
          </c:spPr>
          <c:invertIfNegative val="0"/>
          <c:cat>
            <c:numRef>
              <c:f>'M S Tables'!$A$184:$A$195</c:f>
              <c:numCache>
                <c:formatCode>General</c:formatCode>
                <c:ptCount val="12"/>
                <c:pt idx="0">
                  <c:v>1</c:v>
                </c:pt>
                <c:pt idx="1">
                  <c:v>2</c:v>
                </c:pt>
                <c:pt idx="2">
                  <c:v>3</c:v>
                </c:pt>
                <c:pt idx="3">
                  <c:v>4</c:v>
                </c:pt>
                <c:pt idx="4">
                  <c:v>5</c:v>
                </c:pt>
                <c:pt idx="5">
                  <c:v>6</c:v>
                </c:pt>
                <c:pt idx="6">
                  <c:v>7</c:v>
                </c:pt>
                <c:pt idx="7">
                  <c:v>8</c:v>
                </c:pt>
                <c:pt idx="8">
                  <c:v>9</c:v>
                </c:pt>
                <c:pt idx="9">
                  <c:v>10</c:v>
                </c:pt>
                <c:pt idx="10">
                  <c:v>11</c:v>
                </c:pt>
                <c:pt idx="11">
                  <c:v>12</c:v>
                </c:pt>
              </c:numCache>
            </c:numRef>
          </c:cat>
          <c:val>
            <c:numRef>
              <c:f>'M S Tables'!$H$184:$H$195</c:f>
              <c:numCache>
                <c:formatCode>General</c:formatCode>
                <c:ptCount val="12"/>
                <c:pt idx="0">
                  <c:v>0</c:v>
                </c:pt>
                <c:pt idx="1">
                  <c:v>0</c:v>
                </c:pt>
                <c:pt idx="2">
                  <c:v>0</c:v>
                </c:pt>
                <c:pt idx="3">
                  <c:v>0</c:v>
                </c:pt>
                <c:pt idx="4">
                  <c:v>0</c:v>
                </c:pt>
                <c:pt idx="5">
                  <c:v>0</c:v>
                </c:pt>
                <c:pt idx="6">
                  <c:v>1.2048192771084338E-2</c:v>
                </c:pt>
                <c:pt idx="7">
                  <c:v>0</c:v>
                </c:pt>
                <c:pt idx="8">
                  <c:v>1.4634146341463415E-2</c:v>
                </c:pt>
                <c:pt idx="9">
                  <c:v>0</c:v>
                </c:pt>
                <c:pt idx="10">
                  <c:v>0</c:v>
                </c:pt>
                <c:pt idx="11">
                  <c:v>0</c:v>
                </c:pt>
              </c:numCache>
            </c:numRef>
          </c:val>
          <c:extLst>
            <c:ext xmlns:c16="http://schemas.microsoft.com/office/drawing/2014/chart" uri="{C3380CC4-5D6E-409C-BE32-E72D297353CC}">
              <c16:uniqueId val="{00000006-8B5C-4A00-872F-CA7DAFAAAEF3}"/>
            </c:ext>
          </c:extLst>
        </c:ser>
        <c:dLbls>
          <c:showLegendKey val="0"/>
          <c:showVal val="0"/>
          <c:showCatName val="0"/>
          <c:showSerName val="0"/>
          <c:showPercent val="0"/>
          <c:showBubbleSize val="0"/>
        </c:dLbls>
        <c:gapWidth val="150"/>
        <c:overlap val="100"/>
        <c:axId val="72358032"/>
        <c:axId val="72360112"/>
      </c:barChart>
      <c:catAx>
        <c:axId val="72358032"/>
        <c:scaling>
          <c:orientation val="minMax"/>
        </c:scaling>
        <c:delete val="0"/>
        <c:axPos val="b"/>
        <c:title>
          <c:tx>
            <c:rich>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r>
                  <a:rPr lang="en-US" sz="2400" dirty="0" smtClean="0">
                    <a:solidFill>
                      <a:schemeClr val="tx1"/>
                    </a:solidFill>
                    <a:latin typeface="Arial" panose="020B0604020202020204" pitchFamily="34" charset="0"/>
                    <a:cs typeface="Arial" panose="020B0604020202020204" pitchFamily="34" charset="0"/>
                  </a:rPr>
                  <a:t>Month</a:t>
                </a:r>
                <a:endParaRPr lang="en-US" sz="2400" dirty="0">
                  <a:solidFill>
                    <a:schemeClr val="tx1"/>
                  </a:solidFill>
                  <a:latin typeface="Arial" panose="020B0604020202020204" pitchFamily="34" charset="0"/>
                  <a:cs typeface="Arial" panose="020B0604020202020204" pitchFamily="34" charset="0"/>
                </a:endParaRPr>
              </a:p>
            </c:rich>
          </c:tx>
          <c:layout/>
          <c:overlay val="0"/>
          <c:spPr>
            <a:noFill/>
            <a:ln>
              <a:noFill/>
            </a:ln>
            <a:effectLst/>
          </c:spPr>
          <c:txPr>
            <a:bodyPr rot="0" spcFirstLastPara="1" vertOverflow="ellipsis" vert="horz" wrap="square" anchor="ctr" anchorCtr="1"/>
            <a:lstStyle/>
            <a:p>
              <a:pPr>
                <a:defRPr sz="24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title>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crossAx val="72360112"/>
        <c:crosses val="autoZero"/>
        <c:auto val="1"/>
        <c:lblAlgn val="ctr"/>
        <c:lblOffset val="100"/>
        <c:noMultiLvlLbl val="0"/>
      </c:catAx>
      <c:valAx>
        <c:axId val="72360112"/>
        <c:scaling>
          <c:orientation val="minMax"/>
        </c:scaling>
        <c:delete val="0"/>
        <c:axPos val="l"/>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2000" b="0" i="0" u="none" strike="noStrike" kern="1200" baseline="0">
                <a:solidFill>
                  <a:schemeClr val="tx1">
                    <a:lumMod val="65000"/>
                    <a:lumOff val="35000"/>
                  </a:schemeClr>
                </a:solidFill>
                <a:latin typeface="Arial" panose="020B0604020202020204" pitchFamily="34" charset="0"/>
                <a:ea typeface="+mn-ea"/>
                <a:cs typeface="Arial" panose="020B0604020202020204" pitchFamily="34" charset="0"/>
              </a:defRPr>
            </a:pPr>
            <a:endParaRPr lang="en-US"/>
          </a:p>
        </c:txPr>
        <c:crossAx val="72358032"/>
        <c:crosses val="autoZero"/>
        <c:crossBetween val="between"/>
      </c:valAx>
      <c:spPr>
        <a:noFill/>
        <a:ln>
          <a:noFill/>
        </a:ln>
        <a:effectLst/>
      </c:spPr>
    </c:plotArea>
    <c:legend>
      <c:legendPos val="t"/>
      <c:layout>
        <c:manualLayout>
          <c:xMode val="edge"/>
          <c:yMode val="edge"/>
          <c:x val="7.9703042230467952E-2"/>
          <c:y val="5.9485626307458151E-3"/>
          <c:w val="0.84342197342745706"/>
          <c:h val="0.1667701854505774"/>
        </c:manualLayout>
      </c:layout>
      <c:overlay val="0"/>
      <c:spPr>
        <a:noFill/>
        <a:ln>
          <a:noFill/>
        </a:ln>
        <a:effectLst/>
      </c:spPr>
      <c:txPr>
        <a:bodyPr rot="0" spcFirstLastPara="1" vertOverflow="ellipsis" vert="horz" wrap="square" anchor="ctr" anchorCtr="1"/>
        <a:lstStyle/>
        <a:p>
          <a:pPr>
            <a:defRPr sz="2000" b="0" i="0" u="none" strike="noStrike" kern="1200" baseline="0">
              <a:solidFill>
                <a:schemeClr val="tx1"/>
              </a:solidFill>
              <a:latin typeface="Arial" panose="020B0604020202020204" pitchFamily="34" charset="0"/>
              <a:ea typeface="+mn-ea"/>
              <a:cs typeface="Arial" panose="020B0604020202020204" pitchFamily="34" charset="0"/>
            </a:defRPr>
          </a:pPr>
          <a:endParaRPr lang="en-US"/>
        </a:p>
      </c:txPr>
    </c:legend>
    <c:plotVisOnly val="1"/>
    <c:dispBlanksAs val="gap"/>
    <c:showDLblsOverMax val="0"/>
  </c:chart>
  <c:spPr>
    <a:noFill/>
    <a:ln>
      <a:noFill/>
    </a:ln>
    <a:effectLst/>
  </c:spPr>
  <c:txPr>
    <a:bodyPr/>
    <a:lstStyle/>
    <a:p>
      <a:pPr>
        <a:defRPr/>
      </a:pPr>
      <a:endParaRPr lang="en-US"/>
    </a:p>
  </c:txPr>
  <c:externalData r:id="rId3">
    <c:autoUpdate val="0"/>
  </c:externalData>
  <c:userShapes r:id="rId4"/>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10.xml><?xml version="1.0" encoding="utf-8"?>
<cs:colorStyle xmlns:cs="http://schemas.microsoft.com/office/drawing/2012/chartStyle" xmlns:a="http://schemas.openxmlformats.org/drawingml/2006/main" meth="withinLinear" id="17">
  <a:schemeClr val="accent4"/>
</cs:colorStyle>
</file>

<file path=ppt/charts/colors2.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3.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4.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5.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6.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7.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8.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colors9.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22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solidFill>
        <a:schemeClr val="phClr"/>
      </a:solidFill>
    </cs:spPr>
  </cs:dataPoint>
  <cs:dataPoint3D>
    <cs:lnRef idx="0"/>
    <cs:fillRef idx="1">
      <cs:styleClr val="auto"/>
    </cs:fillRef>
    <cs:effectRef idx="0"/>
    <cs:fontRef idx="minor">
      <a:schemeClr val="tx1"/>
    </cs:fontRef>
    <cs:spPr>
      <a:solidFill>
        <a:schemeClr val="phClr"/>
      </a:solidFill>
    </cs:spPr>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solidFill>
        <a:schemeClr val="phClr"/>
      </a:solidFill>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4.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97">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drawings/drawing1.xml><?xml version="1.0" encoding="utf-8"?>
<c:userShapes xmlns:c="http://schemas.openxmlformats.org/drawingml/2006/chart">
  <cdr:relSizeAnchor xmlns:cdr="http://schemas.openxmlformats.org/drawingml/2006/chartDrawing">
    <cdr:from>
      <cdr:x>0.38302</cdr:x>
      <cdr:y>0.25075</cdr:y>
    </cdr:from>
    <cdr:to>
      <cdr:x>0.75994</cdr:x>
      <cdr:y>0.8274</cdr:y>
    </cdr:to>
    <cdr:sp macro="" textlink="">
      <cdr:nvSpPr>
        <cdr:cNvPr id="2" name="Rectangle 1"/>
        <cdr:cNvSpPr/>
      </cdr:nvSpPr>
      <cdr:spPr>
        <a:xfrm xmlns:a="http://schemas.openxmlformats.org/drawingml/2006/main">
          <a:off x="3439913" y="1411242"/>
          <a:ext cx="3385126" cy="3245380"/>
        </a:xfrm>
        <a:prstGeom xmlns:a="http://schemas.openxmlformats.org/drawingml/2006/main" prst="rect">
          <a:avLst/>
        </a:prstGeom>
        <a:noFill xmlns:a="http://schemas.openxmlformats.org/drawingml/2006/main"/>
        <a:ln xmlns:a="http://schemas.openxmlformats.org/drawingml/2006/main">
          <a:noFill/>
        </a:ln>
      </cdr:spPr>
      <cdr:style>
        <a:lnRef xmlns:a="http://schemas.openxmlformats.org/drawingml/2006/main" idx="2">
          <a:schemeClr val="accent1">
            <a:shade val="50000"/>
          </a:schemeClr>
        </a:lnRef>
        <a:fillRef xmlns:a="http://schemas.openxmlformats.org/drawingml/2006/main" idx="1">
          <a:schemeClr val="accent1"/>
        </a:fillRef>
        <a:effectRef xmlns:a="http://schemas.openxmlformats.org/drawingml/2006/main" idx="0">
          <a:schemeClr val="accent1"/>
        </a:effectRef>
        <a:fontRef xmlns:a="http://schemas.openxmlformats.org/drawingml/2006/main" idx="minor">
          <a:schemeClr val="lt1"/>
        </a:fontRef>
      </cdr:style>
      <cdr:txBody>
        <a:bodyPr xmlns:a="http://schemas.openxmlformats.org/drawingml/2006/main" vertOverflow="clip"/>
        <a:lstStyle xmlns:a="http://schemas.openxmlformats.org/drawingml/2006/main"/>
        <a:p xmlns:a="http://schemas.openxmlformats.org/drawingml/2006/main">
          <a:endParaRPr lang="en-US"/>
        </a:p>
      </cdr:txBody>
    </cdr:sp>
  </cdr:relSizeAnchor>
</c:userShapes>
</file>

<file path=ppt/media/hdphoto1.wdp>
</file>

<file path=ppt/media/hdphoto2.wdp>
</file>

<file path=ppt/media/image1.jpg>
</file>

<file path=ppt/media/image10.png>
</file>

<file path=ppt/media/image11.png>
</file>

<file path=ppt/media/image12.png>
</file>

<file path=ppt/media/image13.jpg>
</file>

<file path=ppt/media/image14.jpg>
</file>

<file path=ppt/media/image2.jpg>
</file>

<file path=ppt/media/image3.JPG>
</file>

<file path=ppt/media/image4.jpg>
</file>

<file path=ppt/media/image5.png>
</file>

<file path=ppt/media/image6.png>
</file>

<file path=ppt/media/image7.png>
</file>

<file path=ppt/media/image8.jp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11833" cy="461861"/>
          </a:xfrm>
          <a:prstGeom prst="rect">
            <a:avLst/>
          </a:prstGeom>
        </p:spPr>
        <p:txBody>
          <a:bodyPr vert="horz" wrap="square" lIns="17593" tIns="8797" rIns="17593" bIns="8797" numCol="1" anchor="t" anchorCtr="0" compatLnSpc="1">
            <a:prstTxWarp prst="textNoShape">
              <a:avLst/>
            </a:prstTxWarp>
          </a:bodyPr>
          <a:lstStyle>
            <a:lvl1pPr>
              <a:defRPr sz="200">
                <a:latin typeface="Calibri"/>
                <a:ea typeface="ＭＳ Ｐゴシック" charset="0"/>
                <a:cs typeface="ＭＳ Ｐゴシック" charset="0"/>
              </a:defRPr>
            </a:lvl1pPr>
          </a:lstStyle>
          <a:p>
            <a:pPr>
              <a:defRPr/>
            </a:pPr>
            <a:endParaRPr lang="en-US"/>
          </a:p>
        </p:txBody>
      </p:sp>
      <p:sp>
        <p:nvSpPr>
          <p:cNvPr id="3" name="Date Placeholder 2"/>
          <p:cNvSpPr>
            <a:spLocks noGrp="1"/>
          </p:cNvSpPr>
          <p:nvPr>
            <p:ph type="dt" idx="1"/>
          </p:nvPr>
        </p:nvSpPr>
        <p:spPr>
          <a:xfrm>
            <a:off x="3936901" y="0"/>
            <a:ext cx="3011498" cy="461861"/>
          </a:xfrm>
          <a:prstGeom prst="rect">
            <a:avLst/>
          </a:prstGeom>
        </p:spPr>
        <p:txBody>
          <a:bodyPr vert="horz" wrap="square" lIns="17593" tIns="8797" rIns="17593" bIns="8797" numCol="1" anchor="t" anchorCtr="0" compatLnSpc="1">
            <a:prstTxWarp prst="textNoShape">
              <a:avLst/>
            </a:prstTxWarp>
          </a:bodyPr>
          <a:lstStyle>
            <a:lvl1pPr algn="r">
              <a:defRPr sz="200">
                <a:latin typeface="Calibri" charset="0"/>
              </a:defRPr>
            </a:lvl1pPr>
          </a:lstStyle>
          <a:p>
            <a:fld id="{11F86348-D70A-7945-885D-D07E122C2B0F}" type="datetime1">
              <a:rPr lang="en-US" altLang="x-none"/>
              <a:pPr/>
              <a:t>10/22/2019</a:t>
            </a:fld>
            <a:endParaRPr lang="en-US" altLang="x-none"/>
          </a:p>
        </p:txBody>
      </p:sp>
      <p:sp>
        <p:nvSpPr>
          <p:cNvPr id="4" name="Slide Image Placeholder 3"/>
          <p:cNvSpPr>
            <a:spLocks noGrp="1" noRot="1" noChangeAspect="1"/>
          </p:cNvSpPr>
          <p:nvPr>
            <p:ph type="sldImg" idx="2"/>
          </p:nvPr>
        </p:nvSpPr>
        <p:spPr>
          <a:xfrm>
            <a:off x="1093788" y="692150"/>
            <a:ext cx="4762500" cy="3463925"/>
          </a:xfrm>
          <a:prstGeom prst="rect">
            <a:avLst/>
          </a:prstGeom>
          <a:noFill/>
          <a:ln w="12700">
            <a:solidFill>
              <a:prstClr val="black"/>
            </a:solidFill>
          </a:ln>
        </p:spPr>
        <p:txBody>
          <a:bodyPr vert="horz" wrap="square" lIns="17593" tIns="8797" rIns="17593" bIns="8797" numCol="1" anchor="ctr" anchorCtr="0" compatLnSpc="1">
            <a:prstTxWarp prst="textNoShape">
              <a:avLst/>
            </a:prstTxWarp>
          </a:bodyPr>
          <a:lstStyle/>
          <a:p>
            <a:pPr lvl="0"/>
            <a:endParaRPr lang="en-US" noProof="0"/>
          </a:p>
        </p:txBody>
      </p:sp>
      <p:sp>
        <p:nvSpPr>
          <p:cNvPr id="5" name="Notes Placeholder 4"/>
          <p:cNvSpPr>
            <a:spLocks noGrp="1"/>
          </p:cNvSpPr>
          <p:nvPr>
            <p:ph type="body" sz="quarter" idx="3"/>
          </p:nvPr>
        </p:nvSpPr>
        <p:spPr>
          <a:xfrm>
            <a:off x="695142" y="4387250"/>
            <a:ext cx="5559792" cy="4156177"/>
          </a:xfrm>
          <a:prstGeom prst="rect">
            <a:avLst/>
          </a:prstGeom>
        </p:spPr>
        <p:txBody>
          <a:bodyPr vert="horz" wrap="square" lIns="17593" tIns="8797" rIns="17593" bIns="8797" numCol="1" anchor="t" anchorCtr="0" compatLnSpc="1">
            <a:prstTxWarp prst="textNoShape">
              <a:avLst/>
            </a:prstTxWarp>
            <a:normAutofit/>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6" name="Footer Placeholder 5"/>
          <p:cNvSpPr>
            <a:spLocks noGrp="1"/>
          </p:cNvSpPr>
          <p:nvPr>
            <p:ph type="ftr" sz="quarter" idx="4"/>
          </p:nvPr>
        </p:nvSpPr>
        <p:spPr>
          <a:xfrm>
            <a:off x="0" y="8772782"/>
            <a:ext cx="3011833" cy="461575"/>
          </a:xfrm>
          <a:prstGeom prst="rect">
            <a:avLst/>
          </a:prstGeom>
        </p:spPr>
        <p:txBody>
          <a:bodyPr vert="horz" wrap="square" lIns="17593" tIns="8797" rIns="17593" bIns="8797" numCol="1" anchor="b" anchorCtr="0" compatLnSpc="1">
            <a:prstTxWarp prst="textNoShape">
              <a:avLst/>
            </a:prstTxWarp>
          </a:bodyPr>
          <a:lstStyle>
            <a:lvl1pPr>
              <a:defRPr sz="200">
                <a:latin typeface="Calibri"/>
                <a:ea typeface="ＭＳ Ｐゴシック" charset="0"/>
                <a:cs typeface="ＭＳ Ｐゴシック" charset="0"/>
              </a:defRPr>
            </a:lvl1pPr>
          </a:lstStyle>
          <a:p>
            <a:pPr>
              <a:defRPr/>
            </a:pPr>
            <a:endParaRPr lang="en-US"/>
          </a:p>
        </p:txBody>
      </p:sp>
      <p:sp>
        <p:nvSpPr>
          <p:cNvPr id="7" name="Slide Number Placeholder 6"/>
          <p:cNvSpPr>
            <a:spLocks noGrp="1"/>
          </p:cNvSpPr>
          <p:nvPr>
            <p:ph type="sldNum" sz="quarter" idx="5"/>
          </p:nvPr>
        </p:nvSpPr>
        <p:spPr>
          <a:xfrm>
            <a:off x="3936901" y="8772782"/>
            <a:ext cx="3011498" cy="461575"/>
          </a:xfrm>
          <a:prstGeom prst="rect">
            <a:avLst/>
          </a:prstGeom>
        </p:spPr>
        <p:txBody>
          <a:bodyPr vert="horz" wrap="square" lIns="17593" tIns="8797" rIns="17593" bIns="8797" numCol="1" anchor="b" anchorCtr="0" compatLnSpc="1">
            <a:prstTxWarp prst="textNoShape">
              <a:avLst/>
            </a:prstTxWarp>
          </a:bodyPr>
          <a:lstStyle>
            <a:lvl1pPr algn="r">
              <a:defRPr sz="200">
                <a:latin typeface="Calibri" charset="0"/>
              </a:defRPr>
            </a:lvl1pPr>
          </a:lstStyle>
          <a:p>
            <a:fld id="{446EC4F5-D501-2A42-B598-AE2A96120E34}" type="slidenum">
              <a:rPr lang="en-US" altLang="x-none"/>
              <a:pPr/>
              <a:t>‹#›</a:t>
            </a:fld>
            <a:endParaRPr lang="en-US" altLang="x-none"/>
          </a:p>
        </p:txBody>
      </p:sp>
    </p:spTree>
    <p:extLst>
      <p:ext uri="{BB962C8B-B14F-4D97-AF65-F5344CB8AC3E}">
        <p14:creationId xmlns:p14="http://schemas.microsoft.com/office/powerpoint/2010/main" val="2356625564"/>
      </p:ext>
    </p:extLst>
  </p:cSld>
  <p:clrMap bg1="lt1" tx1="dk1" bg2="lt2" tx2="dk2" accent1="accent1" accent2="accent2" accent3="accent3" accent4="accent4" accent5="accent5" accent6="accent6" hlink="hlink" folHlink="folHlink"/>
  <p:notesStyle>
    <a:lvl1pPr algn="l" defTabSz="381794" rtl="0" eaLnBrk="0" fontAlgn="base" hangingPunct="0">
      <a:spcBef>
        <a:spcPct val="30000"/>
      </a:spcBef>
      <a:spcAft>
        <a:spcPct val="0"/>
      </a:spcAft>
      <a:defRPr sz="1002" kern="1200">
        <a:solidFill>
          <a:schemeClr val="tx1"/>
        </a:solidFill>
        <a:latin typeface="+mn-lt"/>
        <a:ea typeface="ＭＳ Ｐゴシック" pitchFamily="-111" charset="-128"/>
        <a:cs typeface="ＭＳ Ｐゴシック" pitchFamily="-111" charset="-128"/>
      </a:defRPr>
    </a:lvl1pPr>
    <a:lvl2pPr marL="381794" algn="l" defTabSz="381794" rtl="0" eaLnBrk="0" fontAlgn="base" hangingPunct="0">
      <a:spcBef>
        <a:spcPct val="30000"/>
      </a:spcBef>
      <a:spcAft>
        <a:spcPct val="0"/>
      </a:spcAft>
      <a:defRPr sz="1002" kern="1200">
        <a:solidFill>
          <a:schemeClr val="tx1"/>
        </a:solidFill>
        <a:latin typeface="+mn-lt"/>
        <a:ea typeface="ＭＳ Ｐゴシック" pitchFamily="-111" charset="-128"/>
        <a:cs typeface="+mn-cs"/>
      </a:defRPr>
    </a:lvl2pPr>
    <a:lvl3pPr marL="763588" algn="l" defTabSz="381794" rtl="0" eaLnBrk="0" fontAlgn="base" hangingPunct="0">
      <a:spcBef>
        <a:spcPct val="30000"/>
      </a:spcBef>
      <a:spcAft>
        <a:spcPct val="0"/>
      </a:spcAft>
      <a:defRPr sz="1002" kern="1200">
        <a:solidFill>
          <a:schemeClr val="tx1"/>
        </a:solidFill>
        <a:latin typeface="+mn-lt"/>
        <a:ea typeface="ＭＳ Ｐゴシック" pitchFamily="-111" charset="-128"/>
        <a:cs typeface="+mn-cs"/>
      </a:defRPr>
    </a:lvl3pPr>
    <a:lvl4pPr marL="1145381" algn="l" defTabSz="381794" rtl="0" eaLnBrk="0" fontAlgn="base" hangingPunct="0">
      <a:spcBef>
        <a:spcPct val="30000"/>
      </a:spcBef>
      <a:spcAft>
        <a:spcPct val="0"/>
      </a:spcAft>
      <a:defRPr sz="1002" kern="1200">
        <a:solidFill>
          <a:schemeClr val="tx1"/>
        </a:solidFill>
        <a:latin typeface="+mn-lt"/>
        <a:ea typeface="ＭＳ Ｐゴシック" pitchFamily="-111" charset="-128"/>
        <a:cs typeface="+mn-cs"/>
      </a:defRPr>
    </a:lvl4pPr>
    <a:lvl5pPr marL="1527175" algn="l" defTabSz="381794" rtl="0" eaLnBrk="0" fontAlgn="base" hangingPunct="0">
      <a:spcBef>
        <a:spcPct val="30000"/>
      </a:spcBef>
      <a:spcAft>
        <a:spcPct val="0"/>
      </a:spcAft>
      <a:defRPr sz="1002" kern="1200">
        <a:solidFill>
          <a:schemeClr val="tx1"/>
        </a:solidFill>
        <a:latin typeface="+mn-lt"/>
        <a:ea typeface="ＭＳ Ｐゴシック" pitchFamily="-111" charset="-128"/>
        <a:cs typeface="+mn-cs"/>
      </a:defRPr>
    </a:lvl5pPr>
    <a:lvl6pPr marL="1908969" algn="l" defTabSz="381794" rtl="0" eaLnBrk="1" latinLnBrk="0" hangingPunct="1">
      <a:defRPr sz="1002" kern="1200">
        <a:solidFill>
          <a:schemeClr val="tx1"/>
        </a:solidFill>
        <a:latin typeface="+mn-lt"/>
        <a:ea typeface="+mn-ea"/>
        <a:cs typeface="+mn-cs"/>
      </a:defRPr>
    </a:lvl6pPr>
    <a:lvl7pPr marL="2290763" algn="l" defTabSz="381794" rtl="0" eaLnBrk="1" latinLnBrk="0" hangingPunct="1">
      <a:defRPr sz="1002" kern="1200">
        <a:solidFill>
          <a:schemeClr val="tx1"/>
        </a:solidFill>
        <a:latin typeface="+mn-lt"/>
        <a:ea typeface="+mn-ea"/>
        <a:cs typeface="+mn-cs"/>
      </a:defRPr>
    </a:lvl7pPr>
    <a:lvl8pPr marL="2672556" algn="l" defTabSz="381794" rtl="0" eaLnBrk="1" latinLnBrk="0" hangingPunct="1">
      <a:defRPr sz="1002" kern="1200">
        <a:solidFill>
          <a:schemeClr val="tx1"/>
        </a:solidFill>
        <a:latin typeface="+mn-lt"/>
        <a:ea typeface="+mn-ea"/>
        <a:cs typeface="+mn-cs"/>
      </a:defRPr>
    </a:lvl8pPr>
    <a:lvl9pPr marL="3054350" algn="l" defTabSz="381794" rtl="0" eaLnBrk="1" latinLnBrk="0" hangingPunct="1">
      <a:defRPr sz="1002"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1" name="Slide Image Placeholder 1"/>
          <p:cNvSpPr>
            <a:spLocks noGrp="1" noRot="1" noChangeAspect="1"/>
          </p:cNvSpPr>
          <p:nvPr>
            <p:ph type="sldImg"/>
          </p:nvPr>
        </p:nvSpPr>
        <p:spPr bwMode="auto">
          <a:xfrm>
            <a:off x="1093788" y="692150"/>
            <a:ext cx="4762500" cy="3463925"/>
          </a:xfrm>
          <a:noFill/>
          <a:ln>
            <a:solidFill>
              <a:srgbClr val="000000"/>
            </a:solidFill>
            <a:miter lim="800000"/>
            <a:headEnd/>
            <a:tailEnd/>
          </a:ln>
          <a:extLst>
            <a:ext uri="{FAA26D3D-D897-4be2-8F04-BA451C77F1D7}">
              <ma14:placeholderFlag xmlns="" xmlns:ma14="http://schemas.microsoft.com/office/mac/drawingml/2011/main" val="1"/>
            </a:ext>
            <a:ext uri="{909E8E84-426E-40dd-AFC4-6F175D3DCCD1}">
              <a14:hiddenFill xmlns:a14="http://schemas.microsoft.com/office/drawing/2010/main" xmlns="">
                <a:solidFill>
                  <a:srgbClr val="FFFFFF"/>
                </a:solidFill>
              </a14:hiddenFill>
            </a:ext>
          </a:extLst>
        </p:spPr>
      </p:sp>
      <p:sp>
        <p:nvSpPr>
          <p:cNvPr id="15362" name="Notes Placeholder 2"/>
          <p:cNvSpPr>
            <a:spLocks noGrp="1"/>
          </p:cNvSpPr>
          <p:nvPr>
            <p:ph type="body" idx="1"/>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p>
            <a:pPr eaLnBrk="1" hangingPunct="1">
              <a:spcBef>
                <a:spcPct val="0"/>
              </a:spcBef>
            </a:pPr>
            <a:r>
              <a:rPr lang="en-US" altLang="x-none" sz="1800">
                <a:solidFill>
                  <a:srgbClr val="000000"/>
                </a:solidFill>
                <a:ea typeface="ＭＳ Ｐゴシック" charset="-128"/>
              </a:rPr>
              <a:t>Copyright Colin Purrington (</a:t>
            </a:r>
            <a:r>
              <a:rPr lang="en-US" altLang="x-none" sz="1800">
                <a:solidFill>
                  <a:srgbClr val="000000"/>
                </a:solidFill>
                <a:latin typeface="Times New Roman" charset="0"/>
                <a:ea typeface="ＭＳ Ｐゴシック" charset="-128"/>
              </a:rPr>
              <a:t>http://colinpurrington.com/tips/academic/posterdesign).</a:t>
            </a:r>
            <a:endParaRPr lang="en-US" altLang="x-none" sz="1800">
              <a:solidFill>
                <a:srgbClr val="000000"/>
              </a:solidFill>
              <a:ea typeface="ＭＳ Ｐゴシック" charset="-128"/>
            </a:endParaRPr>
          </a:p>
          <a:p>
            <a:pPr eaLnBrk="1" hangingPunct="1">
              <a:spcBef>
                <a:spcPct val="0"/>
              </a:spcBef>
            </a:pPr>
            <a:endParaRPr lang="en-US" altLang="x-none" sz="1800">
              <a:solidFill>
                <a:srgbClr val="FF0000"/>
              </a:solidFill>
              <a:ea typeface="ＭＳ Ｐゴシック" charset="-128"/>
            </a:endParaRPr>
          </a:p>
        </p:txBody>
      </p:sp>
      <p:sp>
        <p:nvSpPr>
          <p:cNvPr id="15363" name="Slide Number Placeholder 3"/>
          <p:cNvSpPr>
            <a:spLocks noGrp="1"/>
          </p:cNvSpPr>
          <p:nvPr>
            <p:ph type="sldNum" sz="quarter" idx="5"/>
          </p:nvPr>
        </p:nvSpPr>
        <p:spPr bwMode="auto">
          <a:noFill/>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lstStyle>
            <a:lvl1pPr eaLnBrk="0" hangingPunct="0">
              <a:defRPr sz="600">
                <a:solidFill>
                  <a:schemeClr val="tx1"/>
                </a:solidFill>
                <a:latin typeface="Helvetica" charset="0"/>
                <a:ea typeface="ＭＳ Ｐゴシック" charset="-128"/>
              </a:defRPr>
            </a:lvl1pPr>
            <a:lvl2pPr marL="142944" indent="-54978" eaLnBrk="0" hangingPunct="0">
              <a:defRPr sz="600">
                <a:solidFill>
                  <a:schemeClr val="tx1"/>
                </a:solidFill>
                <a:latin typeface="Helvetica" charset="0"/>
                <a:ea typeface="ＭＳ Ｐゴシック" charset="-128"/>
              </a:defRPr>
            </a:lvl2pPr>
            <a:lvl3pPr marL="219913" indent="-43983" eaLnBrk="0" hangingPunct="0">
              <a:defRPr sz="600">
                <a:solidFill>
                  <a:schemeClr val="tx1"/>
                </a:solidFill>
                <a:latin typeface="Helvetica" charset="0"/>
                <a:ea typeface="ＭＳ Ｐゴシック" charset="-128"/>
              </a:defRPr>
            </a:lvl3pPr>
            <a:lvl4pPr marL="307878" indent="-43983" eaLnBrk="0" hangingPunct="0">
              <a:defRPr sz="600">
                <a:solidFill>
                  <a:schemeClr val="tx1"/>
                </a:solidFill>
                <a:latin typeface="Helvetica" charset="0"/>
                <a:ea typeface="ＭＳ Ｐゴシック" charset="-128"/>
              </a:defRPr>
            </a:lvl4pPr>
            <a:lvl5pPr marL="395844" indent="-43983" eaLnBrk="0" hangingPunct="0">
              <a:defRPr sz="600">
                <a:solidFill>
                  <a:schemeClr val="tx1"/>
                </a:solidFill>
                <a:latin typeface="Helvetica" charset="0"/>
                <a:ea typeface="ＭＳ Ｐゴシック" charset="-128"/>
              </a:defRPr>
            </a:lvl5pPr>
            <a:lvl6pPr marL="483809" indent="-43983" eaLnBrk="0" fontAlgn="base" hangingPunct="0">
              <a:spcBef>
                <a:spcPct val="0"/>
              </a:spcBef>
              <a:spcAft>
                <a:spcPct val="0"/>
              </a:spcAft>
              <a:defRPr sz="600">
                <a:solidFill>
                  <a:schemeClr val="tx1"/>
                </a:solidFill>
                <a:latin typeface="Helvetica" charset="0"/>
                <a:ea typeface="ＭＳ Ｐゴシック" charset="-128"/>
              </a:defRPr>
            </a:lvl6pPr>
            <a:lvl7pPr marL="571774" indent="-43983" eaLnBrk="0" fontAlgn="base" hangingPunct="0">
              <a:spcBef>
                <a:spcPct val="0"/>
              </a:spcBef>
              <a:spcAft>
                <a:spcPct val="0"/>
              </a:spcAft>
              <a:defRPr sz="600">
                <a:solidFill>
                  <a:schemeClr val="tx1"/>
                </a:solidFill>
                <a:latin typeface="Helvetica" charset="0"/>
                <a:ea typeface="ＭＳ Ｐゴシック" charset="-128"/>
              </a:defRPr>
            </a:lvl7pPr>
            <a:lvl8pPr marL="659740" indent="-43983" eaLnBrk="0" fontAlgn="base" hangingPunct="0">
              <a:spcBef>
                <a:spcPct val="0"/>
              </a:spcBef>
              <a:spcAft>
                <a:spcPct val="0"/>
              </a:spcAft>
              <a:defRPr sz="600">
                <a:solidFill>
                  <a:schemeClr val="tx1"/>
                </a:solidFill>
                <a:latin typeface="Helvetica" charset="0"/>
                <a:ea typeface="ＭＳ Ｐゴシック" charset="-128"/>
              </a:defRPr>
            </a:lvl8pPr>
            <a:lvl9pPr marL="747705" indent="-43983" eaLnBrk="0" fontAlgn="base" hangingPunct="0">
              <a:spcBef>
                <a:spcPct val="0"/>
              </a:spcBef>
              <a:spcAft>
                <a:spcPct val="0"/>
              </a:spcAft>
              <a:defRPr sz="600">
                <a:solidFill>
                  <a:schemeClr val="tx1"/>
                </a:solidFill>
                <a:latin typeface="Helvetica" charset="0"/>
                <a:ea typeface="ＭＳ Ｐゴシック" charset="-128"/>
              </a:defRPr>
            </a:lvl9pPr>
          </a:lstStyle>
          <a:p>
            <a:pPr eaLnBrk="1" hangingPunct="1"/>
            <a:fld id="{ED0B5778-7F51-B34C-9C05-366BD0D60531}" type="slidenum">
              <a:rPr lang="en-US" altLang="x-none" sz="200">
                <a:latin typeface="Calibri" charset="0"/>
              </a:rPr>
              <a:pPr eaLnBrk="1" hangingPunct="1"/>
              <a:t>1</a:t>
            </a:fld>
            <a:endParaRPr lang="en-US" altLang="x-none" sz="200">
              <a:latin typeface="Calibri" charset="0"/>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8546633" y="10728967"/>
            <a:ext cx="29041984" cy="9654532"/>
          </a:xfrm>
        </p:spPr>
        <p:txBody>
          <a:bodyPr anchor="b">
            <a:normAutofit/>
          </a:bodyPr>
          <a:lstStyle>
            <a:lvl1pPr>
              <a:defRPr sz="23040"/>
            </a:lvl1pPr>
          </a:lstStyle>
          <a:p>
            <a:r>
              <a:rPr lang="en-US" smtClean="0"/>
              <a:t>Click to edit Master title style</a:t>
            </a:r>
            <a:endParaRPr lang="en-US" dirty="0"/>
          </a:p>
        </p:txBody>
      </p:sp>
      <p:sp>
        <p:nvSpPr>
          <p:cNvPr id="3" name="Subtitle 2"/>
          <p:cNvSpPr>
            <a:spLocks noGrp="1"/>
          </p:cNvSpPr>
          <p:nvPr>
            <p:ph type="subTitle" idx="1"/>
          </p:nvPr>
        </p:nvSpPr>
        <p:spPr>
          <a:xfrm>
            <a:off x="8546633" y="20383490"/>
            <a:ext cx="29041984" cy="4805474"/>
          </a:xfrm>
        </p:spPr>
        <p:txBody>
          <a:bodyPr anchor="t"/>
          <a:lstStyle>
            <a:lvl1pPr marL="0" indent="0" algn="l">
              <a:buNone/>
              <a:defRPr>
                <a:solidFill>
                  <a:schemeClr val="tx1">
                    <a:lumMod val="65000"/>
                    <a:lumOff val="35000"/>
                  </a:schemeClr>
                </a:solidFill>
              </a:defRPr>
            </a:lvl1pPr>
            <a:lvl2pPr marL="1950735" indent="0" algn="ctr">
              <a:buNone/>
              <a:defRPr>
                <a:solidFill>
                  <a:schemeClr val="tx1">
                    <a:tint val="75000"/>
                  </a:schemeClr>
                </a:solidFill>
              </a:defRPr>
            </a:lvl2pPr>
            <a:lvl3pPr marL="3901470" indent="0" algn="ctr">
              <a:buNone/>
              <a:defRPr>
                <a:solidFill>
                  <a:schemeClr val="tx1">
                    <a:tint val="75000"/>
                  </a:schemeClr>
                </a:solidFill>
              </a:defRPr>
            </a:lvl3pPr>
            <a:lvl4pPr marL="5852206" indent="0" algn="ctr">
              <a:buNone/>
              <a:defRPr>
                <a:solidFill>
                  <a:schemeClr val="tx1">
                    <a:tint val="75000"/>
                  </a:schemeClr>
                </a:solidFill>
              </a:defRPr>
            </a:lvl4pPr>
            <a:lvl5pPr marL="7802941" indent="0" algn="ctr">
              <a:buNone/>
              <a:defRPr>
                <a:solidFill>
                  <a:schemeClr val="tx1">
                    <a:tint val="75000"/>
                  </a:schemeClr>
                </a:solidFill>
              </a:defRPr>
            </a:lvl5pPr>
            <a:lvl6pPr marL="9753676" indent="0" algn="ctr">
              <a:buNone/>
              <a:defRPr>
                <a:solidFill>
                  <a:schemeClr val="tx1">
                    <a:tint val="75000"/>
                  </a:schemeClr>
                </a:solidFill>
              </a:defRPr>
            </a:lvl6pPr>
            <a:lvl7pPr marL="11704411" indent="0" algn="ctr">
              <a:buNone/>
              <a:defRPr>
                <a:solidFill>
                  <a:schemeClr val="tx1">
                    <a:tint val="75000"/>
                  </a:schemeClr>
                </a:solidFill>
              </a:defRPr>
            </a:lvl7pPr>
            <a:lvl8pPr marL="13655147" indent="0" algn="ctr">
              <a:buNone/>
              <a:defRPr>
                <a:solidFill>
                  <a:schemeClr val="tx1">
                    <a:tint val="75000"/>
                  </a:schemeClr>
                </a:solidFill>
              </a:defRPr>
            </a:lvl8pPr>
            <a:lvl9pPr marL="15605882"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9" name="Freeform 8"/>
          <p:cNvSpPr/>
          <p:nvPr/>
        </p:nvSpPr>
        <p:spPr bwMode="auto">
          <a:xfrm>
            <a:off x="-139561" y="18436943"/>
            <a:ext cx="6140081" cy="3335599"/>
          </a:xfrm>
          <a:custGeom>
            <a:avLst/>
            <a:gdLst/>
            <a:ahLst/>
            <a:cxnLst/>
            <a:rect l="l" t="t" r="r" b="b"/>
            <a:pathLst>
              <a:path w="8042" h="10000">
                <a:moveTo>
                  <a:pt x="5799" y="10000"/>
                </a:moveTo>
                <a:cubicBezTo>
                  <a:pt x="5880" y="10000"/>
                  <a:pt x="5934" y="9940"/>
                  <a:pt x="5961" y="9880"/>
                </a:cubicBezTo>
                <a:cubicBezTo>
                  <a:pt x="5961" y="9820"/>
                  <a:pt x="5988" y="9820"/>
                  <a:pt x="5988" y="9820"/>
                </a:cubicBezTo>
                <a:lnTo>
                  <a:pt x="8042" y="5260"/>
                </a:lnTo>
                <a:cubicBezTo>
                  <a:pt x="8096" y="5140"/>
                  <a:pt x="8096" y="4901"/>
                  <a:pt x="8042" y="4721"/>
                </a:cubicBezTo>
                <a:lnTo>
                  <a:pt x="5988" y="221"/>
                </a:lnTo>
                <a:cubicBezTo>
                  <a:pt x="5988" y="160"/>
                  <a:pt x="5961" y="160"/>
                  <a:pt x="5961" y="160"/>
                </a:cubicBezTo>
                <a:cubicBezTo>
                  <a:pt x="5934" y="101"/>
                  <a:pt x="5880" y="41"/>
                  <a:pt x="5799" y="41"/>
                </a:cubicBezTo>
                <a:lnTo>
                  <a:pt x="18" y="0"/>
                </a:lnTo>
                <a:cubicBezTo>
                  <a:pt x="12" y="3330"/>
                  <a:pt x="6" y="6661"/>
                  <a:pt x="0" y="9991"/>
                </a:cubicBezTo>
                <a:lnTo>
                  <a:pt x="5799" y="10000"/>
                </a:lnTo>
                <a:close/>
              </a:path>
            </a:pathLst>
          </a:custGeom>
          <a:solidFill>
            <a:schemeClr val="accent1"/>
          </a:solidFill>
          <a:ln>
            <a:noFill/>
          </a:ln>
        </p:spPr>
      </p:sp>
      <p:sp>
        <p:nvSpPr>
          <p:cNvPr id="6" name="Slide Number Placeholder 5"/>
          <p:cNvSpPr>
            <a:spLocks noGrp="1"/>
          </p:cNvSpPr>
          <p:nvPr>
            <p:ph type="sldNum" sz="quarter" idx="12"/>
          </p:nvPr>
        </p:nvSpPr>
        <p:spPr>
          <a:xfrm>
            <a:off x="1862670" y="19326044"/>
            <a:ext cx="2573903" cy="1557867"/>
          </a:xfrm>
        </p:spPr>
        <p:txBody>
          <a:bodyPr/>
          <a:lstStyle/>
          <a:p>
            <a:fld id="{26E6AD54-568E-2C49-932A-CCD208062210}" type="slidenum">
              <a:rPr lang="en-US" altLang="x-none" smtClean="0"/>
              <a:pPr/>
              <a:t>‹#›</a:t>
            </a:fld>
            <a:endParaRPr lang="en-US" altLang="x-none"/>
          </a:p>
        </p:txBody>
      </p:sp>
    </p:spTree>
    <p:extLst>
      <p:ext uri="{BB962C8B-B14F-4D97-AF65-F5344CB8AC3E}">
        <p14:creationId xmlns:p14="http://schemas.microsoft.com/office/powerpoint/2010/main" val="205334459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8546628" y="2600960"/>
            <a:ext cx="29004734" cy="13299371"/>
          </a:xfrm>
        </p:spPr>
        <p:txBody>
          <a:bodyPr anchor="ctr">
            <a:normAutofit/>
          </a:bodyPr>
          <a:lstStyle>
            <a:lvl1pPr algn="l">
              <a:defRPr sz="2048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546628" y="18577263"/>
            <a:ext cx="29004734" cy="6638353"/>
          </a:xfrm>
        </p:spPr>
        <p:txBody>
          <a:bodyPr anchor="ctr">
            <a:normAutofit/>
          </a:bodyPr>
          <a:lstStyle>
            <a:lvl1pPr marL="0" indent="0" algn="l">
              <a:buNone/>
              <a:defRPr sz="7680">
                <a:solidFill>
                  <a:schemeClr val="tx1">
                    <a:lumMod val="65000"/>
                    <a:lumOff val="35000"/>
                  </a:schemeClr>
                </a:solidFill>
              </a:defRPr>
            </a:lvl1pPr>
            <a:lvl2pPr marL="1950735" indent="0">
              <a:buNone/>
              <a:defRPr sz="7680">
                <a:solidFill>
                  <a:schemeClr val="tx1">
                    <a:tint val="75000"/>
                  </a:schemeClr>
                </a:solidFill>
              </a:defRPr>
            </a:lvl2pPr>
            <a:lvl3pPr marL="3901470" indent="0">
              <a:buNone/>
              <a:defRPr sz="6827">
                <a:solidFill>
                  <a:schemeClr val="tx1">
                    <a:tint val="75000"/>
                  </a:schemeClr>
                </a:solidFill>
              </a:defRPr>
            </a:lvl3pPr>
            <a:lvl4pPr marL="5852206" indent="0">
              <a:buNone/>
              <a:defRPr sz="5973">
                <a:solidFill>
                  <a:schemeClr val="tx1">
                    <a:tint val="75000"/>
                  </a:schemeClr>
                </a:solidFill>
              </a:defRPr>
            </a:lvl4pPr>
            <a:lvl5pPr marL="7802941" indent="0">
              <a:buNone/>
              <a:defRPr sz="5973">
                <a:solidFill>
                  <a:schemeClr val="tx1">
                    <a:tint val="75000"/>
                  </a:schemeClr>
                </a:solidFill>
              </a:defRPr>
            </a:lvl5pPr>
            <a:lvl6pPr marL="9753676" indent="0">
              <a:buNone/>
              <a:defRPr sz="5973">
                <a:solidFill>
                  <a:schemeClr val="tx1">
                    <a:tint val="75000"/>
                  </a:schemeClr>
                </a:solidFill>
              </a:defRPr>
            </a:lvl6pPr>
            <a:lvl7pPr marL="11704411" indent="0">
              <a:buNone/>
              <a:defRPr sz="5973">
                <a:solidFill>
                  <a:schemeClr val="tx1">
                    <a:tint val="75000"/>
                  </a:schemeClr>
                </a:solidFill>
              </a:defRPr>
            </a:lvl7pPr>
            <a:lvl8pPr marL="13655147" indent="0">
              <a:buNone/>
              <a:defRPr sz="5973">
                <a:solidFill>
                  <a:schemeClr val="tx1">
                    <a:tint val="75000"/>
                  </a:schemeClr>
                </a:solidFill>
              </a:defRPr>
            </a:lvl8pPr>
            <a:lvl9pPr marL="15605882" indent="0">
              <a:buNone/>
              <a:defRPr sz="5973">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10" name="Freeform 11"/>
          <p:cNvSpPr/>
          <p:nvPr/>
        </p:nvSpPr>
        <p:spPr bwMode="auto">
          <a:xfrm flipV="1">
            <a:off x="255" y="13510517"/>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2249403" y="13841666"/>
            <a:ext cx="2573903" cy="1557867"/>
          </a:xfrm>
        </p:spPr>
        <p:txBody>
          <a:bodyPr/>
          <a:lstStyle/>
          <a:p>
            <a:fld id="{DE883915-7396-B54F-A649-588DA70ACA45}" type="slidenum">
              <a:rPr lang="en-US" altLang="x-none" smtClean="0"/>
              <a:pPr/>
              <a:t>‹#›</a:t>
            </a:fld>
            <a:endParaRPr lang="en-US" altLang="x-none"/>
          </a:p>
        </p:txBody>
      </p:sp>
    </p:spTree>
    <p:extLst>
      <p:ext uri="{BB962C8B-B14F-4D97-AF65-F5344CB8AC3E}">
        <p14:creationId xmlns:p14="http://schemas.microsoft.com/office/powerpoint/2010/main" val="32667506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627743" y="2600960"/>
            <a:ext cx="26882183" cy="12354560"/>
          </a:xfrm>
        </p:spPr>
        <p:txBody>
          <a:bodyPr anchor="ctr">
            <a:normAutofit/>
          </a:bodyPr>
          <a:lstStyle>
            <a:lvl1pPr algn="l">
              <a:defRPr sz="20480" b="0" cap="none"/>
            </a:lvl1pPr>
          </a:lstStyle>
          <a:p>
            <a:r>
              <a:rPr lang="en-US" smtClean="0"/>
              <a:t>Click to edit Master title style</a:t>
            </a:r>
            <a:endParaRPr lang="en-US" dirty="0"/>
          </a:p>
        </p:txBody>
      </p:sp>
      <p:sp>
        <p:nvSpPr>
          <p:cNvPr id="13" name="Text Placeholder 9"/>
          <p:cNvSpPr>
            <a:spLocks noGrp="1"/>
          </p:cNvSpPr>
          <p:nvPr>
            <p:ph type="body" sz="quarter" idx="13"/>
          </p:nvPr>
        </p:nvSpPr>
        <p:spPr>
          <a:xfrm>
            <a:off x="10630277" y="14955520"/>
            <a:ext cx="24877107" cy="1625600"/>
          </a:xfrm>
        </p:spPr>
        <p:txBody>
          <a:bodyPr anchor="ctr">
            <a:noAutofit/>
          </a:bodyPr>
          <a:lstStyle>
            <a:lvl1pPr marL="0" indent="0">
              <a:buFontTx/>
              <a:buNone/>
              <a:defRPr sz="6827">
                <a:solidFill>
                  <a:schemeClr val="tx1">
                    <a:lumMod val="50000"/>
                    <a:lumOff val="50000"/>
                  </a:schemeClr>
                </a:solidFill>
              </a:defRPr>
            </a:lvl1pPr>
            <a:lvl2pPr marL="1950735" indent="0">
              <a:buFontTx/>
              <a:buNone/>
              <a:defRPr/>
            </a:lvl2pPr>
            <a:lvl3pPr marL="3901470" indent="0">
              <a:buFontTx/>
              <a:buNone/>
              <a:defRPr/>
            </a:lvl3pPr>
            <a:lvl4pPr marL="5852206" indent="0">
              <a:buFontTx/>
              <a:buNone/>
              <a:defRPr/>
            </a:lvl4pPr>
            <a:lvl5pPr marL="7802941" indent="0">
              <a:buFontTx/>
              <a:buNone/>
              <a:defRPr/>
            </a:lvl5pPr>
          </a:lstStyle>
          <a:p>
            <a:pPr lvl="0"/>
            <a:r>
              <a:rPr lang="en-US" smtClean="0"/>
              <a:t>Edit Master text styles</a:t>
            </a:r>
          </a:p>
        </p:txBody>
      </p:sp>
      <p:sp>
        <p:nvSpPr>
          <p:cNvPr id="3" name="Text Placeholder 2"/>
          <p:cNvSpPr>
            <a:spLocks noGrp="1"/>
          </p:cNvSpPr>
          <p:nvPr>
            <p:ph type="body" idx="1"/>
          </p:nvPr>
        </p:nvSpPr>
        <p:spPr>
          <a:xfrm>
            <a:off x="8546628" y="18577263"/>
            <a:ext cx="29004734" cy="6638353"/>
          </a:xfrm>
        </p:spPr>
        <p:txBody>
          <a:bodyPr anchor="ctr">
            <a:normAutofit/>
          </a:bodyPr>
          <a:lstStyle>
            <a:lvl1pPr marL="0" indent="0" algn="l">
              <a:buNone/>
              <a:defRPr sz="7680">
                <a:solidFill>
                  <a:schemeClr val="tx1">
                    <a:lumMod val="65000"/>
                    <a:lumOff val="35000"/>
                  </a:schemeClr>
                </a:solidFill>
              </a:defRPr>
            </a:lvl1pPr>
            <a:lvl2pPr marL="1950735" indent="0">
              <a:buNone/>
              <a:defRPr sz="7680">
                <a:solidFill>
                  <a:schemeClr val="tx1">
                    <a:tint val="75000"/>
                  </a:schemeClr>
                </a:solidFill>
              </a:defRPr>
            </a:lvl2pPr>
            <a:lvl3pPr marL="3901470" indent="0">
              <a:buNone/>
              <a:defRPr sz="6827">
                <a:solidFill>
                  <a:schemeClr val="tx1">
                    <a:tint val="75000"/>
                  </a:schemeClr>
                </a:solidFill>
              </a:defRPr>
            </a:lvl3pPr>
            <a:lvl4pPr marL="5852206" indent="0">
              <a:buNone/>
              <a:defRPr sz="5973">
                <a:solidFill>
                  <a:schemeClr val="tx1">
                    <a:tint val="75000"/>
                  </a:schemeClr>
                </a:solidFill>
              </a:defRPr>
            </a:lvl4pPr>
            <a:lvl5pPr marL="7802941" indent="0">
              <a:buNone/>
              <a:defRPr sz="5973">
                <a:solidFill>
                  <a:schemeClr val="tx1">
                    <a:tint val="75000"/>
                  </a:schemeClr>
                </a:solidFill>
              </a:defRPr>
            </a:lvl5pPr>
            <a:lvl6pPr marL="9753676" indent="0">
              <a:buNone/>
              <a:defRPr sz="5973">
                <a:solidFill>
                  <a:schemeClr val="tx1">
                    <a:tint val="75000"/>
                  </a:schemeClr>
                </a:solidFill>
              </a:defRPr>
            </a:lvl6pPr>
            <a:lvl7pPr marL="11704411" indent="0">
              <a:buNone/>
              <a:defRPr sz="5973">
                <a:solidFill>
                  <a:schemeClr val="tx1">
                    <a:tint val="75000"/>
                  </a:schemeClr>
                </a:solidFill>
              </a:defRPr>
            </a:lvl7pPr>
            <a:lvl8pPr marL="13655147" indent="0">
              <a:buNone/>
              <a:defRPr sz="5973">
                <a:solidFill>
                  <a:schemeClr val="tx1">
                    <a:tint val="75000"/>
                  </a:schemeClr>
                </a:solidFill>
              </a:defRPr>
            </a:lvl8pPr>
            <a:lvl9pPr marL="15605882" indent="0">
              <a:buNone/>
              <a:defRPr sz="5973">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19" name="Freeform 11"/>
          <p:cNvSpPr/>
          <p:nvPr/>
        </p:nvSpPr>
        <p:spPr bwMode="auto">
          <a:xfrm flipV="1">
            <a:off x="255" y="13510517"/>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2249403" y="13841666"/>
            <a:ext cx="2573903" cy="1557867"/>
          </a:xfrm>
        </p:spPr>
        <p:txBody>
          <a:bodyPr/>
          <a:lstStyle/>
          <a:p>
            <a:fld id="{DE883915-7396-B54F-A649-588DA70ACA45}" type="slidenum">
              <a:rPr lang="en-US" altLang="x-none" smtClean="0"/>
              <a:pPr/>
              <a:t>‹#›</a:t>
            </a:fld>
            <a:endParaRPr lang="en-US" altLang="x-none"/>
          </a:p>
        </p:txBody>
      </p:sp>
      <p:sp>
        <p:nvSpPr>
          <p:cNvPr id="14" name="TextBox 13"/>
          <p:cNvSpPr txBox="1"/>
          <p:nvPr/>
        </p:nvSpPr>
        <p:spPr>
          <a:xfrm>
            <a:off x="7956592" y="2764821"/>
            <a:ext cx="2012204" cy="2495044"/>
          </a:xfrm>
          <a:prstGeom prst="rect">
            <a:avLst/>
          </a:prstGeom>
        </p:spPr>
        <p:txBody>
          <a:bodyPr vert="horz" lIns="390144" tIns="195072" rIns="390144" bIns="195072" rtlCol="0" anchor="ctr">
            <a:noAutofit/>
          </a:bodyPr>
          <a:lstStyle/>
          <a:p>
            <a:pPr lvl="0"/>
            <a:r>
              <a:rPr lang="en-US" sz="34134" baseline="0" dirty="0">
                <a:ln w="3175" cmpd="sng">
                  <a:noFill/>
                </a:ln>
                <a:solidFill>
                  <a:schemeClr val="accent1"/>
                </a:solidFill>
                <a:effectLst/>
                <a:latin typeface="Arial"/>
              </a:rPr>
              <a:t>“</a:t>
            </a:r>
          </a:p>
        </p:txBody>
      </p:sp>
      <p:sp>
        <p:nvSpPr>
          <p:cNvPr id="15" name="TextBox 14"/>
          <p:cNvSpPr txBox="1"/>
          <p:nvPr/>
        </p:nvSpPr>
        <p:spPr>
          <a:xfrm>
            <a:off x="35945947" y="12395972"/>
            <a:ext cx="2012204" cy="2495044"/>
          </a:xfrm>
          <a:prstGeom prst="rect">
            <a:avLst/>
          </a:prstGeom>
        </p:spPr>
        <p:txBody>
          <a:bodyPr vert="horz" lIns="390144" tIns="195072" rIns="390144" bIns="195072" rtlCol="0" anchor="ctr">
            <a:noAutofit/>
          </a:bodyPr>
          <a:lstStyle/>
          <a:p>
            <a:pPr lvl="0"/>
            <a:r>
              <a:rPr lang="en-US" sz="34134"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73367045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8546628" y="10403847"/>
            <a:ext cx="29004734" cy="11626005"/>
          </a:xfrm>
        </p:spPr>
        <p:txBody>
          <a:bodyPr anchor="b">
            <a:normAutofit/>
          </a:bodyPr>
          <a:lstStyle>
            <a:lvl1pPr algn="l">
              <a:defRPr sz="20480" b="0"/>
            </a:lvl1pPr>
          </a:lstStyle>
          <a:p>
            <a:r>
              <a:rPr lang="en-US" smtClean="0"/>
              <a:t>Click to edit Master title style</a:t>
            </a:r>
            <a:endParaRPr lang="en-US" dirty="0"/>
          </a:p>
        </p:txBody>
      </p:sp>
      <p:sp>
        <p:nvSpPr>
          <p:cNvPr id="4" name="Text Placeholder 3"/>
          <p:cNvSpPr>
            <a:spLocks noGrp="1"/>
          </p:cNvSpPr>
          <p:nvPr>
            <p:ph type="body" sz="half" idx="2"/>
          </p:nvPr>
        </p:nvSpPr>
        <p:spPr>
          <a:xfrm>
            <a:off x="8546628" y="22108160"/>
            <a:ext cx="29004734" cy="3113054"/>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11" name="Freeform 11"/>
          <p:cNvSpPr/>
          <p:nvPr/>
        </p:nvSpPr>
        <p:spPr bwMode="auto">
          <a:xfrm flipV="1">
            <a:off x="255" y="20952151"/>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2249403" y="21261177"/>
            <a:ext cx="2573903" cy="1557867"/>
          </a:xfrm>
        </p:spPr>
        <p:txBody>
          <a:bodyPr/>
          <a:lstStyle/>
          <a:p>
            <a:fld id="{DE883915-7396-B54F-A649-588DA70ACA45}" type="slidenum">
              <a:rPr lang="en-US" altLang="x-none" smtClean="0"/>
              <a:pPr/>
              <a:t>‹#›</a:t>
            </a:fld>
            <a:endParaRPr lang="en-US" altLang="x-none"/>
          </a:p>
        </p:txBody>
      </p:sp>
    </p:spTree>
    <p:extLst>
      <p:ext uri="{BB962C8B-B14F-4D97-AF65-F5344CB8AC3E}">
        <p14:creationId xmlns:p14="http://schemas.microsoft.com/office/powerpoint/2010/main" val="267484299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3" name="Title 1"/>
          <p:cNvSpPr>
            <a:spLocks noGrp="1"/>
          </p:cNvSpPr>
          <p:nvPr>
            <p:ph type="title"/>
          </p:nvPr>
        </p:nvSpPr>
        <p:spPr>
          <a:xfrm>
            <a:off x="9627743" y="2600960"/>
            <a:ext cx="26882183" cy="12354560"/>
          </a:xfrm>
        </p:spPr>
        <p:txBody>
          <a:bodyPr anchor="ctr">
            <a:normAutofit/>
          </a:bodyPr>
          <a:lstStyle>
            <a:lvl1pPr algn="l">
              <a:defRPr sz="20480" b="0" cap="none"/>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8546626" y="18531840"/>
            <a:ext cx="29428485" cy="3576320"/>
          </a:xfrm>
        </p:spPr>
        <p:txBody>
          <a:bodyPr anchor="b">
            <a:noAutofit/>
          </a:bodyPr>
          <a:lstStyle>
            <a:lvl1pPr marL="0" indent="0">
              <a:buFontTx/>
              <a:buNone/>
              <a:defRPr sz="10240">
                <a:solidFill>
                  <a:schemeClr val="accent1"/>
                </a:solidFill>
              </a:defRPr>
            </a:lvl1pPr>
            <a:lvl2pPr marL="1950735" indent="0">
              <a:buFontTx/>
              <a:buNone/>
              <a:defRPr/>
            </a:lvl2pPr>
            <a:lvl3pPr marL="3901470" indent="0">
              <a:buFontTx/>
              <a:buNone/>
              <a:defRPr/>
            </a:lvl3pPr>
            <a:lvl4pPr marL="5852206" indent="0">
              <a:buFontTx/>
              <a:buNone/>
              <a:defRPr/>
            </a:lvl4pPr>
            <a:lvl5pPr marL="7802941"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8546626" y="22108160"/>
            <a:ext cx="29428485" cy="3113054"/>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20" name="Freeform 11"/>
          <p:cNvSpPr/>
          <p:nvPr/>
        </p:nvSpPr>
        <p:spPr bwMode="auto">
          <a:xfrm flipV="1">
            <a:off x="255" y="20952151"/>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2249403" y="21261177"/>
            <a:ext cx="2573903" cy="1557867"/>
          </a:xfrm>
        </p:spPr>
        <p:txBody>
          <a:bodyPr/>
          <a:lstStyle/>
          <a:p>
            <a:fld id="{DE883915-7396-B54F-A649-588DA70ACA45}" type="slidenum">
              <a:rPr lang="en-US" altLang="x-none" smtClean="0"/>
              <a:pPr/>
              <a:t>‹#›</a:t>
            </a:fld>
            <a:endParaRPr lang="en-US" altLang="x-none"/>
          </a:p>
        </p:txBody>
      </p:sp>
      <p:sp>
        <p:nvSpPr>
          <p:cNvPr id="11" name="TextBox 10"/>
          <p:cNvSpPr txBox="1"/>
          <p:nvPr/>
        </p:nvSpPr>
        <p:spPr>
          <a:xfrm>
            <a:off x="7956592" y="2764821"/>
            <a:ext cx="2012204" cy="2495044"/>
          </a:xfrm>
          <a:prstGeom prst="rect">
            <a:avLst/>
          </a:prstGeom>
        </p:spPr>
        <p:txBody>
          <a:bodyPr vert="horz" lIns="390144" tIns="195072" rIns="390144" bIns="195072" rtlCol="0" anchor="ctr">
            <a:noAutofit/>
          </a:bodyPr>
          <a:lstStyle/>
          <a:p>
            <a:pPr lvl="0"/>
            <a:r>
              <a:rPr lang="en-US" sz="34134" baseline="0" dirty="0">
                <a:ln w="3175" cmpd="sng">
                  <a:noFill/>
                </a:ln>
                <a:solidFill>
                  <a:schemeClr val="accent1"/>
                </a:solidFill>
                <a:effectLst/>
                <a:latin typeface="Arial"/>
              </a:rPr>
              <a:t>“</a:t>
            </a:r>
          </a:p>
        </p:txBody>
      </p:sp>
      <p:sp>
        <p:nvSpPr>
          <p:cNvPr id="12" name="TextBox 11"/>
          <p:cNvSpPr txBox="1"/>
          <p:nvPr/>
        </p:nvSpPr>
        <p:spPr>
          <a:xfrm>
            <a:off x="35945947" y="12395972"/>
            <a:ext cx="2012204" cy="2495044"/>
          </a:xfrm>
          <a:prstGeom prst="rect">
            <a:avLst/>
          </a:prstGeom>
        </p:spPr>
        <p:txBody>
          <a:bodyPr vert="horz" lIns="390144" tIns="195072" rIns="390144" bIns="195072" rtlCol="0" anchor="ctr">
            <a:noAutofit/>
          </a:bodyPr>
          <a:lstStyle/>
          <a:p>
            <a:pPr lvl="0"/>
            <a:r>
              <a:rPr lang="en-US" sz="34134"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426298019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8546630" y="2676937"/>
            <a:ext cx="29004730" cy="12288085"/>
          </a:xfrm>
        </p:spPr>
        <p:txBody>
          <a:bodyPr anchor="ctr">
            <a:normAutofit/>
          </a:bodyPr>
          <a:lstStyle>
            <a:lvl1pPr algn="l">
              <a:defRPr sz="20480" b="0"/>
            </a:lvl1pPr>
          </a:lstStyle>
          <a:p>
            <a:r>
              <a:rPr lang="en-US" smtClean="0"/>
              <a:t>Click to edit Master title style</a:t>
            </a:r>
            <a:endParaRPr lang="en-US" dirty="0"/>
          </a:p>
        </p:txBody>
      </p:sp>
      <p:sp>
        <p:nvSpPr>
          <p:cNvPr id="21" name="Text Placeholder 9"/>
          <p:cNvSpPr>
            <a:spLocks noGrp="1"/>
          </p:cNvSpPr>
          <p:nvPr>
            <p:ph type="body" sz="quarter" idx="13"/>
          </p:nvPr>
        </p:nvSpPr>
        <p:spPr>
          <a:xfrm>
            <a:off x="8546628" y="18531840"/>
            <a:ext cx="29004734" cy="3576320"/>
          </a:xfrm>
        </p:spPr>
        <p:txBody>
          <a:bodyPr anchor="b">
            <a:noAutofit/>
          </a:bodyPr>
          <a:lstStyle>
            <a:lvl1pPr marL="0" indent="0">
              <a:buFontTx/>
              <a:buNone/>
              <a:defRPr sz="10240">
                <a:solidFill>
                  <a:schemeClr val="accent1"/>
                </a:solidFill>
              </a:defRPr>
            </a:lvl1pPr>
            <a:lvl2pPr marL="1950735" indent="0">
              <a:buFontTx/>
              <a:buNone/>
              <a:defRPr/>
            </a:lvl2pPr>
            <a:lvl3pPr marL="3901470" indent="0">
              <a:buFontTx/>
              <a:buNone/>
              <a:defRPr/>
            </a:lvl3pPr>
            <a:lvl4pPr marL="5852206" indent="0">
              <a:buFontTx/>
              <a:buNone/>
              <a:defRPr/>
            </a:lvl4pPr>
            <a:lvl5pPr marL="7802941" indent="0">
              <a:buFontTx/>
              <a:buNone/>
              <a:defRPr/>
            </a:lvl5pPr>
          </a:lstStyle>
          <a:p>
            <a:pPr lvl="0"/>
            <a:r>
              <a:rPr lang="en-US" smtClean="0"/>
              <a:t>Edit Master text styles</a:t>
            </a:r>
          </a:p>
        </p:txBody>
      </p:sp>
      <p:sp>
        <p:nvSpPr>
          <p:cNvPr id="4" name="Text Placeholder 3"/>
          <p:cNvSpPr>
            <a:spLocks noGrp="1"/>
          </p:cNvSpPr>
          <p:nvPr>
            <p:ph type="body" sz="half" idx="2"/>
          </p:nvPr>
        </p:nvSpPr>
        <p:spPr>
          <a:xfrm>
            <a:off x="8546628" y="22108160"/>
            <a:ext cx="29004734" cy="3113054"/>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smtClean="0"/>
              <a:t>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10" name="Freeform 11"/>
          <p:cNvSpPr/>
          <p:nvPr/>
        </p:nvSpPr>
        <p:spPr bwMode="auto">
          <a:xfrm flipV="1">
            <a:off x="255" y="20952151"/>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2249403" y="21261177"/>
            <a:ext cx="2573903" cy="1557867"/>
          </a:xfrm>
        </p:spPr>
        <p:txBody>
          <a:bodyPr/>
          <a:lstStyle/>
          <a:p>
            <a:fld id="{DE883915-7396-B54F-A649-588DA70ACA45}" type="slidenum">
              <a:rPr lang="en-US" altLang="x-none" smtClean="0"/>
              <a:pPr/>
              <a:t>‹#›</a:t>
            </a:fld>
            <a:endParaRPr lang="en-US" altLang="x-none"/>
          </a:p>
        </p:txBody>
      </p:sp>
    </p:spTree>
    <p:extLst>
      <p:ext uri="{BB962C8B-B14F-4D97-AF65-F5344CB8AC3E}">
        <p14:creationId xmlns:p14="http://schemas.microsoft.com/office/powerpoint/2010/main" val="350921870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10" name="Freeform 11"/>
          <p:cNvSpPr/>
          <p:nvPr/>
        </p:nvSpPr>
        <p:spPr bwMode="auto">
          <a:xfrm flipV="1">
            <a:off x="255" y="3034430"/>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315EC7BC-7B4C-5549-92AF-66B02F3F5347}" type="slidenum">
              <a:rPr lang="en-US" altLang="x-none" smtClean="0"/>
              <a:pPr/>
              <a:t>‹#›</a:t>
            </a:fld>
            <a:endParaRPr lang="en-US" altLang="x-none"/>
          </a:p>
        </p:txBody>
      </p:sp>
    </p:spTree>
    <p:extLst>
      <p:ext uri="{BB962C8B-B14F-4D97-AF65-F5344CB8AC3E}">
        <p14:creationId xmlns:p14="http://schemas.microsoft.com/office/powerpoint/2010/main" val="53070525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30265554" y="2676934"/>
            <a:ext cx="7286981" cy="22544286"/>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546631" y="2676934"/>
            <a:ext cx="20751931" cy="22544286"/>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10" name="Freeform 11"/>
          <p:cNvSpPr/>
          <p:nvPr/>
        </p:nvSpPr>
        <p:spPr bwMode="auto">
          <a:xfrm flipV="1">
            <a:off x="255" y="3034430"/>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2E6B7FFD-218C-7C4A-9E05-D8BEC9112A09}" type="slidenum">
              <a:rPr lang="en-US" altLang="x-none" smtClean="0"/>
              <a:pPr/>
              <a:t>‹#›</a:t>
            </a:fld>
            <a:endParaRPr lang="en-US" altLang="x-none"/>
          </a:p>
        </p:txBody>
      </p:sp>
    </p:spTree>
    <p:extLst>
      <p:ext uri="{BB962C8B-B14F-4D97-AF65-F5344CB8AC3E}">
        <p14:creationId xmlns:p14="http://schemas.microsoft.com/office/powerpoint/2010/main" val="387309794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558886" y="2662869"/>
            <a:ext cx="28992476" cy="5465131"/>
          </a:xfrm>
        </p:spPr>
        <p:txBody>
          <a:bodyPr/>
          <a:lstStyle/>
          <a:p>
            <a:r>
              <a:rPr lang="en-US" smtClean="0"/>
              <a:t>Click to edit Master title style</a:t>
            </a:r>
            <a:endParaRPr lang="en-US" dirty="0"/>
          </a:p>
        </p:txBody>
      </p:sp>
      <p:sp>
        <p:nvSpPr>
          <p:cNvPr id="3" name="Content Placeholder 2"/>
          <p:cNvSpPr>
            <a:spLocks noGrp="1"/>
          </p:cNvSpPr>
          <p:nvPr>
            <p:ph idx="1"/>
          </p:nvPr>
        </p:nvSpPr>
        <p:spPr>
          <a:xfrm>
            <a:off x="8546628" y="9103360"/>
            <a:ext cx="29004734" cy="16117854"/>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10" name="Freeform 11"/>
          <p:cNvSpPr/>
          <p:nvPr/>
        </p:nvSpPr>
        <p:spPr bwMode="auto">
          <a:xfrm flipV="1">
            <a:off x="255" y="3034430"/>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5C512DA7-EBF8-D548-8F9B-7A83E93C640E}" type="slidenum">
              <a:rPr lang="en-US" altLang="x-none" smtClean="0"/>
              <a:pPr/>
              <a:t>‹#›</a:t>
            </a:fld>
            <a:endParaRPr lang="en-US" altLang="x-none"/>
          </a:p>
        </p:txBody>
      </p:sp>
    </p:spTree>
    <p:extLst>
      <p:ext uri="{BB962C8B-B14F-4D97-AF65-F5344CB8AC3E}">
        <p14:creationId xmlns:p14="http://schemas.microsoft.com/office/powerpoint/2010/main" val="21785851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546628" y="8851465"/>
            <a:ext cx="29004734" cy="6266880"/>
          </a:xfrm>
        </p:spPr>
        <p:txBody>
          <a:bodyPr anchor="b"/>
          <a:lstStyle>
            <a:lvl1pPr algn="l">
              <a:defRPr sz="17067"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8546628" y="15280640"/>
            <a:ext cx="29004734" cy="3671040"/>
          </a:xfrm>
        </p:spPr>
        <p:txBody>
          <a:bodyPr anchor="t"/>
          <a:lstStyle>
            <a:lvl1pPr marL="0" indent="0" algn="l">
              <a:buNone/>
              <a:defRPr sz="8533">
                <a:solidFill>
                  <a:schemeClr val="tx1">
                    <a:lumMod val="65000"/>
                    <a:lumOff val="35000"/>
                  </a:schemeClr>
                </a:solidFill>
              </a:defRPr>
            </a:lvl1pPr>
            <a:lvl2pPr marL="1950735" indent="0">
              <a:buNone/>
              <a:defRPr sz="7680">
                <a:solidFill>
                  <a:schemeClr val="tx1">
                    <a:tint val="75000"/>
                  </a:schemeClr>
                </a:solidFill>
              </a:defRPr>
            </a:lvl2pPr>
            <a:lvl3pPr marL="3901470" indent="0">
              <a:buNone/>
              <a:defRPr sz="6827">
                <a:solidFill>
                  <a:schemeClr val="tx1">
                    <a:tint val="75000"/>
                  </a:schemeClr>
                </a:solidFill>
              </a:defRPr>
            </a:lvl3pPr>
            <a:lvl4pPr marL="5852206" indent="0">
              <a:buNone/>
              <a:defRPr sz="5973">
                <a:solidFill>
                  <a:schemeClr val="tx1">
                    <a:tint val="75000"/>
                  </a:schemeClr>
                </a:solidFill>
              </a:defRPr>
            </a:lvl4pPr>
            <a:lvl5pPr marL="7802941" indent="0">
              <a:buNone/>
              <a:defRPr sz="5973">
                <a:solidFill>
                  <a:schemeClr val="tx1">
                    <a:tint val="75000"/>
                  </a:schemeClr>
                </a:solidFill>
              </a:defRPr>
            </a:lvl5pPr>
            <a:lvl6pPr marL="9753676" indent="0">
              <a:buNone/>
              <a:defRPr sz="5973">
                <a:solidFill>
                  <a:schemeClr val="tx1">
                    <a:tint val="75000"/>
                  </a:schemeClr>
                </a:solidFill>
              </a:defRPr>
            </a:lvl6pPr>
            <a:lvl7pPr marL="11704411" indent="0">
              <a:buNone/>
              <a:defRPr sz="5973">
                <a:solidFill>
                  <a:schemeClr val="tx1">
                    <a:tint val="75000"/>
                  </a:schemeClr>
                </a:solidFill>
              </a:defRPr>
            </a:lvl7pPr>
            <a:lvl8pPr marL="13655147" indent="0">
              <a:buNone/>
              <a:defRPr sz="5973">
                <a:solidFill>
                  <a:schemeClr val="tx1">
                    <a:tint val="75000"/>
                  </a:schemeClr>
                </a:solidFill>
              </a:defRPr>
            </a:lvl8pPr>
            <a:lvl9pPr marL="15605882" indent="0">
              <a:buNone/>
              <a:defRPr sz="5973">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pPr>
              <a:defRPr/>
            </a:pPr>
            <a:endParaRPr lang="en-US"/>
          </a:p>
        </p:txBody>
      </p:sp>
      <p:sp>
        <p:nvSpPr>
          <p:cNvPr id="5" name="Footer Placeholder 4"/>
          <p:cNvSpPr>
            <a:spLocks noGrp="1"/>
          </p:cNvSpPr>
          <p:nvPr>
            <p:ph type="ftr" sz="quarter" idx="11"/>
          </p:nvPr>
        </p:nvSpPr>
        <p:spPr/>
        <p:txBody>
          <a:bodyPr/>
          <a:lstStyle/>
          <a:p>
            <a:pPr>
              <a:defRPr/>
            </a:pPr>
            <a:endParaRPr lang="en-US"/>
          </a:p>
        </p:txBody>
      </p:sp>
      <p:sp>
        <p:nvSpPr>
          <p:cNvPr id="11" name="Freeform 11"/>
          <p:cNvSpPr/>
          <p:nvPr/>
        </p:nvSpPr>
        <p:spPr bwMode="auto">
          <a:xfrm flipV="1">
            <a:off x="255" y="13510517"/>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6" name="Slide Number Placeholder 5"/>
          <p:cNvSpPr>
            <a:spLocks noGrp="1"/>
          </p:cNvSpPr>
          <p:nvPr>
            <p:ph type="sldNum" sz="quarter" idx="12"/>
          </p:nvPr>
        </p:nvSpPr>
        <p:spPr>
          <a:xfrm>
            <a:off x="2249403" y="13841666"/>
            <a:ext cx="2573903" cy="1557867"/>
          </a:xfrm>
        </p:spPr>
        <p:txBody>
          <a:bodyPr/>
          <a:lstStyle/>
          <a:p>
            <a:fld id="{1C44C053-625A-0046-8E21-D8002F30092D}" type="slidenum">
              <a:rPr lang="en-US" altLang="x-none" smtClean="0"/>
              <a:pPr/>
              <a:t>‹#›</a:t>
            </a:fld>
            <a:endParaRPr lang="en-US" altLang="x-none"/>
          </a:p>
        </p:txBody>
      </p:sp>
    </p:spTree>
    <p:extLst>
      <p:ext uri="{BB962C8B-B14F-4D97-AF65-F5344CB8AC3E}">
        <p14:creationId xmlns:p14="http://schemas.microsoft.com/office/powerpoint/2010/main" val="2238273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8546633" y="9116615"/>
            <a:ext cx="14069136" cy="1607422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23484153" y="9116615"/>
            <a:ext cx="14067209" cy="1607422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9" name="Freeform 11"/>
          <p:cNvSpPr/>
          <p:nvPr/>
        </p:nvSpPr>
        <p:spPr bwMode="auto">
          <a:xfrm flipV="1">
            <a:off x="255" y="3034430"/>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0" name="Slide Number Placeholder 5"/>
          <p:cNvSpPr>
            <a:spLocks noGrp="1"/>
          </p:cNvSpPr>
          <p:nvPr>
            <p:ph type="sldNum" sz="quarter" idx="12"/>
          </p:nvPr>
        </p:nvSpPr>
        <p:spPr>
          <a:xfrm>
            <a:off x="2249403" y="3361209"/>
            <a:ext cx="2573903" cy="1557867"/>
          </a:xfrm>
        </p:spPr>
        <p:txBody>
          <a:bodyPr/>
          <a:lstStyle/>
          <a:p>
            <a:fld id="{A41C0BAD-971A-6943-AEC7-49377C2C529B}" type="slidenum">
              <a:rPr lang="en-US" altLang="x-none" smtClean="0"/>
              <a:pPr/>
              <a:t>‹#›</a:t>
            </a:fld>
            <a:endParaRPr lang="en-US" altLang="x-none"/>
          </a:p>
        </p:txBody>
      </p:sp>
    </p:spTree>
    <p:extLst>
      <p:ext uri="{BB962C8B-B14F-4D97-AF65-F5344CB8AC3E}">
        <p14:creationId xmlns:p14="http://schemas.microsoft.com/office/powerpoint/2010/main" val="345725219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9967549" y="9500271"/>
            <a:ext cx="12648222" cy="2458718"/>
          </a:xfrm>
        </p:spPr>
        <p:txBody>
          <a:bodyPr anchor="b">
            <a:noAutofit/>
          </a:bodyPr>
          <a:lstStyle>
            <a:lvl1pPr marL="0" indent="0">
              <a:buNone/>
              <a:defRPr sz="10240" b="0"/>
            </a:lvl1pPr>
            <a:lvl2pPr marL="1950735" indent="0">
              <a:buNone/>
              <a:defRPr sz="8533" b="1"/>
            </a:lvl2pPr>
            <a:lvl3pPr marL="3901470" indent="0">
              <a:buNone/>
              <a:defRPr sz="7680" b="1"/>
            </a:lvl3pPr>
            <a:lvl4pPr marL="5852206" indent="0">
              <a:buNone/>
              <a:defRPr sz="6827" b="1"/>
            </a:lvl4pPr>
            <a:lvl5pPr marL="7802941" indent="0">
              <a:buNone/>
              <a:defRPr sz="6827" b="1"/>
            </a:lvl5pPr>
            <a:lvl6pPr marL="9753676" indent="0">
              <a:buNone/>
              <a:defRPr sz="6827" b="1"/>
            </a:lvl6pPr>
            <a:lvl7pPr marL="11704411" indent="0">
              <a:buNone/>
              <a:defRPr sz="6827" b="1"/>
            </a:lvl7pPr>
            <a:lvl8pPr marL="13655147" indent="0">
              <a:buNone/>
              <a:defRPr sz="6827" b="1"/>
            </a:lvl8pPr>
            <a:lvl9pPr marL="15605882" indent="0">
              <a:buNone/>
              <a:defRPr sz="6827" b="1"/>
            </a:lvl9pPr>
          </a:lstStyle>
          <a:p>
            <a:pPr lvl="0"/>
            <a:r>
              <a:rPr lang="en-US" smtClean="0"/>
              <a:t>Edit Master text styles</a:t>
            </a:r>
          </a:p>
        </p:txBody>
      </p:sp>
      <p:sp>
        <p:nvSpPr>
          <p:cNvPr id="4" name="Content Placeholder 3"/>
          <p:cNvSpPr>
            <a:spLocks noGrp="1"/>
          </p:cNvSpPr>
          <p:nvPr>
            <p:ph sz="half" idx="2"/>
          </p:nvPr>
        </p:nvSpPr>
        <p:spPr>
          <a:xfrm>
            <a:off x="8546626" y="11958991"/>
            <a:ext cx="14069141" cy="1325099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24887080" y="9486498"/>
            <a:ext cx="12642252" cy="2458718"/>
          </a:xfrm>
        </p:spPr>
        <p:txBody>
          <a:bodyPr anchor="b">
            <a:noAutofit/>
          </a:bodyPr>
          <a:lstStyle>
            <a:lvl1pPr marL="0" indent="0">
              <a:buNone/>
              <a:defRPr sz="10240" b="0"/>
            </a:lvl1pPr>
            <a:lvl2pPr marL="1950735" indent="0">
              <a:buNone/>
              <a:defRPr sz="8533" b="1"/>
            </a:lvl2pPr>
            <a:lvl3pPr marL="3901470" indent="0">
              <a:buNone/>
              <a:defRPr sz="7680" b="1"/>
            </a:lvl3pPr>
            <a:lvl4pPr marL="5852206" indent="0">
              <a:buNone/>
              <a:defRPr sz="6827" b="1"/>
            </a:lvl4pPr>
            <a:lvl5pPr marL="7802941" indent="0">
              <a:buNone/>
              <a:defRPr sz="6827" b="1"/>
            </a:lvl5pPr>
            <a:lvl6pPr marL="9753676" indent="0">
              <a:buNone/>
              <a:defRPr sz="6827" b="1"/>
            </a:lvl6pPr>
            <a:lvl7pPr marL="11704411" indent="0">
              <a:buNone/>
              <a:defRPr sz="6827" b="1"/>
            </a:lvl7pPr>
            <a:lvl8pPr marL="13655147" indent="0">
              <a:buNone/>
              <a:defRPr sz="6827" b="1"/>
            </a:lvl8pPr>
            <a:lvl9pPr marL="15605882" indent="0">
              <a:buNone/>
              <a:defRPr sz="6827" b="1"/>
            </a:lvl9pPr>
          </a:lstStyle>
          <a:p>
            <a:pPr lvl="0"/>
            <a:r>
              <a:rPr lang="en-US" smtClean="0"/>
              <a:t>Edit Master text styles</a:t>
            </a:r>
          </a:p>
        </p:txBody>
      </p:sp>
      <p:sp>
        <p:nvSpPr>
          <p:cNvPr id="6" name="Content Placeholder 5"/>
          <p:cNvSpPr>
            <a:spLocks noGrp="1"/>
          </p:cNvSpPr>
          <p:nvPr>
            <p:ph sz="quarter" idx="4"/>
          </p:nvPr>
        </p:nvSpPr>
        <p:spPr>
          <a:xfrm>
            <a:off x="23468346" y="11945218"/>
            <a:ext cx="14060992" cy="13250999"/>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pPr>
              <a:defRPr/>
            </a:pPr>
            <a:endParaRPr lang="en-US"/>
          </a:p>
        </p:txBody>
      </p:sp>
      <p:sp>
        <p:nvSpPr>
          <p:cNvPr id="8" name="Footer Placeholder 7"/>
          <p:cNvSpPr>
            <a:spLocks noGrp="1"/>
          </p:cNvSpPr>
          <p:nvPr>
            <p:ph type="ftr" sz="quarter" idx="11"/>
          </p:nvPr>
        </p:nvSpPr>
        <p:spPr/>
        <p:txBody>
          <a:bodyPr/>
          <a:lstStyle/>
          <a:p>
            <a:pPr>
              <a:defRPr/>
            </a:pPr>
            <a:endParaRPr lang="en-US"/>
          </a:p>
        </p:txBody>
      </p:sp>
      <p:sp>
        <p:nvSpPr>
          <p:cNvPr id="11" name="Freeform 11"/>
          <p:cNvSpPr/>
          <p:nvPr/>
        </p:nvSpPr>
        <p:spPr bwMode="auto">
          <a:xfrm flipV="1">
            <a:off x="255" y="3034430"/>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12" name="Slide Number Placeholder 5"/>
          <p:cNvSpPr>
            <a:spLocks noGrp="1"/>
          </p:cNvSpPr>
          <p:nvPr>
            <p:ph type="sldNum" sz="quarter" idx="12"/>
          </p:nvPr>
        </p:nvSpPr>
        <p:spPr>
          <a:xfrm>
            <a:off x="2249403" y="3361209"/>
            <a:ext cx="2573903" cy="1557867"/>
          </a:xfrm>
        </p:spPr>
        <p:txBody>
          <a:bodyPr/>
          <a:lstStyle/>
          <a:p>
            <a:fld id="{EE089EE1-4F2A-DF4D-8EA8-7416507D7DB4}" type="slidenum">
              <a:rPr lang="en-US" altLang="x-none" smtClean="0"/>
              <a:pPr/>
              <a:t>‹#›</a:t>
            </a:fld>
            <a:endParaRPr lang="en-US" altLang="x-none"/>
          </a:p>
        </p:txBody>
      </p:sp>
    </p:spTree>
    <p:extLst>
      <p:ext uri="{BB962C8B-B14F-4D97-AF65-F5344CB8AC3E}">
        <p14:creationId xmlns:p14="http://schemas.microsoft.com/office/powerpoint/2010/main" val="51526744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8558880" y="2662869"/>
            <a:ext cx="28992480" cy="5465131"/>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pPr>
              <a:defRPr/>
            </a:pPr>
            <a:endParaRPr lang="en-US"/>
          </a:p>
        </p:txBody>
      </p:sp>
      <p:sp>
        <p:nvSpPr>
          <p:cNvPr id="4" name="Footer Placeholder 3"/>
          <p:cNvSpPr>
            <a:spLocks noGrp="1"/>
          </p:cNvSpPr>
          <p:nvPr>
            <p:ph type="ftr" sz="quarter" idx="11"/>
          </p:nvPr>
        </p:nvSpPr>
        <p:spPr/>
        <p:txBody>
          <a:bodyPr/>
          <a:lstStyle/>
          <a:p>
            <a:pPr>
              <a:defRPr/>
            </a:pPr>
            <a:endParaRPr lang="en-US"/>
          </a:p>
        </p:txBody>
      </p:sp>
      <p:sp>
        <p:nvSpPr>
          <p:cNvPr id="8" name="Freeform 11"/>
          <p:cNvSpPr/>
          <p:nvPr/>
        </p:nvSpPr>
        <p:spPr bwMode="auto">
          <a:xfrm flipV="1">
            <a:off x="255" y="3034430"/>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30022C47-1388-284B-A07F-3FB4EB16D43B}" type="slidenum">
              <a:rPr lang="en-US" altLang="x-none" smtClean="0"/>
              <a:pPr/>
              <a:t>‹#›</a:t>
            </a:fld>
            <a:endParaRPr lang="en-US" altLang="x-none"/>
          </a:p>
        </p:txBody>
      </p:sp>
    </p:spTree>
    <p:extLst>
      <p:ext uri="{BB962C8B-B14F-4D97-AF65-F5344CB8AC3E}">
        <p14:creationId xmlns:p14="http://schemas.microsoft.com/office/powerpoint/2010/main" val="34200695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pPr>
              <a:defRPr/>
            </a:pPr>
            <a:endParaRPr lang="en-US"/>
          </a:p>
        </p:txBody>
      </p:sp>
      <p:sp>
        <p:nvSpPr>
          <p:cNvPr id="3" name="Footer Placeholder 2"/>
          <p:cNvSpPr>
            <a:spLocks noGrp="1"/>
          </p:cNvSpPr>
          <p:nvPr>
            <p:ph type="ftr" sz="quarter" idx="11"/>
          </p:nvPr>
        </p:nvSpPr>
        <p:spPr/>
        <p:txBody>
          <a:bodyPr/>
          <a:lstStyle/>
          <a:p>
            <a:pPr>
              <a:defRPr/>
            </a:pPr>
            <a:endParaRPr lang="en-US"/>
          </a:p>
        </p:txBody>
      </p:sp>
      <p:sp>
        <p:nvSpPr>
          <p:cNvPr id="6" name="Freeform 11"/>
          <p:cNvSpPr/>
          <p:nvPr/>
        </p:nvSpPr>
        <p:spPr bwMode="auto">
          <a:xfrm flipV="1">
            <a:off x="255" y="3034430"/>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57BDD42C-A218-8B4E-8392-775C39005854}" type="slidenum">
              <a:rPr lang="en-US" altLang="x-none" smtClean="0"/>
              <a:pPr/>
              <a:t>‹#›</a:t>
            </a:fld>
            <a:endParaRPr lang="en-US" altLang="x-none"/>
          </a:p>
        </p:txBody>
      </p:sp>
    </p:spTree>
    <p:extLst>
      <p:ext uri="{BB962C8B-B14F-4D97-AF65-F5344CB8AC3E}">
        <p14:creationId xmlns:p14="http://schemas.microsoft.com/office/powerpoint/2010/main" val="38725839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46626" y="1903309"/>
            <a:ext cx="11570170" cy="4165598"/>
          </a:xfrm>
        </p:spPr>
        <p:txBody>
          <a:bodyPr anchor="b"/>
          <a:lstStyle>
            <a:lvl1pPr algn="l">
              <a:defRPr sz="8533" b="0"/>
            </a:lvl1pPr>
          </a:lstStyle>
          <a:p>
            <a:r>
              <a:rPr lang="en-US" smtClean="0"/>
              <a:t>Click to edit Master title style</a:t>
            </a:r>
            <a:endParaRPr lang="en-US" dirty="0"/>
          </a:p>
        </p:txBody>
      </p:sp>
      <p:sp>
        <p:nvSpPr>
          <p:cNvPr id="3" name="Content Placeholder 2"/>
          <p:cNvSpPr>
            <a:spLocks noGrp="1"/>
          </p:cNvSpPr>
          <p:nvPr>
            <p:ph idx="1"/>
          </p:nvPr>
        </p:nvSpPr>
        <p:spPr>
          <a:xfrm>
            <a:off x="20871374" y="1903315"/>
            <a:ext cx="16679986" cy="23103842"/>
          </a:xfrm>
        </p:spPr>
        <p:txBody>
          <a:bodyPr anchor="ct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8546626" y="6820749"/>
            <a:ext cx="11570170" cy="18186394"/>
          </a:xfrm>
        </p:spPr>
        <p:txBody>
          <a:bodyPr/>
          <a:lstStyle>
            <a:lvl1pPr marL="0" indent="0">
              <a:buNone/>
              <a:defRPr sz="5973"/>
            </a:lvl1pPr>
            <a:lvl2pPr marL="1950735" indent="0">
              <a:buNone/>
              <a:defRPr sz="5120"/>
            </a:lvl2pPr>
            <a:lvl3pPr marL="3901470" indent="0">
              <a:buNone/>
              <a:defRPr sz="4267"/>
            </a:lvl3pPr>
            <a:lvl4pPr marL="5852206" indent="0">
              <a:buNone/>
              <a:defRPr sz="3840"/>
            </a:lvl4pPr>
            <a:lvl5pPr marL="7802941" indent="0">
              <a:buNone/>
              <a:defRPr sz="3840"/>
            </a:lvl5pPr>
            <a:lvl6pPr marL="9753676" indent="0">
              <a:buNone/>
              <a:defRPr sz="3840"/>
            </a:lvl6pPr>
            <a:lvl7pPr marL="11704411" indent="0">
              <a:buNone/>
              <a:defRPr sz="3840"/>
            </a:lvl7pPr>
            <a:lvl8pPr marL="13655147" indent="0">
              <a:buNone/>
              <a:defRPr sz="3840"/>
            </a:lvl8pPr>
            <a:lvl9pPr marL="15605882" indent="0">
              <a:buNone/>
              <a:defRPr sz="3840"/>
            </a:lvl9pPr>
          </a:lstStyle>
          <a:p>
            <a:pPr lvl="0"/>
            <a:r>
              <a:rPr lang="en-US" smtClean="0"/>
              <a:t>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10" name="Freeform 11"/>
          <p:cNvSpPr/>
          <p:nvPr/>
        </p:nvSpPr>
        <p:spPr bwMode="auto">
          <a:xfrm flipV="1">
            <a:off x="255" y="3034430"/>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DBCC5A43-E6C7-0144-B6DC-91075AEABC7C}" type="slidenum">
              <a:rPr lang="en-US" altLang="x-none" smtClean="0"/>
              <a:pPr/>
              <a:t>‹#›</a:t>
            </a:fld>
            <a:endParaRPr lang="en-US" altLang="x-none"/>
          </a:p>
        </p:txBody>
      </p:sp>
    </p:spTree>
    <p:extLst>
      <p:ext uri="{BB962C8B-B14F-4D97-AF65-F5344CB8AC3E}">
        <p14:creationId xmlns:p14="http://schemas.microsoft.com/office/powerpoint/2010/main" val="29015524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546628" y="20482560"/>
            <a:ext cx="29004734" cy="2418082"/>
          </a:xfrm>
        </p:spPr>
        <p:txBody>
          <a:bodyPr anchor="b">
            <a:normAutofit/>
          </a:bodyPr>
          <a:lstStyle>
            <a:lvl1pPr algn="l">
              <a:defRPr sz="1024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8546628" y="2709184"/>
            <a:ext cx="29004734" cy="16447872"/>
          </a:xfrm>
        </p:spPr>
        <p:txBody>
          <a:bodyPr anchor="t">
            <a:normAutofit/>
          </a:bodyPr>
          <a:lstStyle>
            <a:lvl1pPr marL="0" indent="0" algn="ctr">
              <a:buNone/>
              <a:defRPr sz="6827"/>
            </a:lvl1pPr>
            <a:lvl2pPr marL="1950735" indent="0">
              <a:buNone/>
              <a:defRPr sz="6827"/>
            </a:lvl2pPr>
            <a:lvl3pPr marL="3901470" indent="0">
              <a:buNone/>
              <a:defRPr sz="6827"/>
            </a:lvl3pPr>
            <a:lvl4pPr marL="5852206" indent="0">
              <a:buNone/>
              <a:defRPr sz="6827"/>
            </a:lvl4pPr>
            <a:lvl5pPr marL="7802941" indent="0">
              <a:buNone/>
              <a:defRPr sz="6827"/>
            </a:lvl5pPr>
            <a:lvl6pPr marL="9753676" indent="0">
              <a:buNone/>
              <a:defRPr sz="6827"/>
            </a:lvl6pPr>
            <a:lvl7pPr marL="11704411" indent="0">
              <a:buNone/>
              <a:defRPr sz="6827"/>
            </a:lvl7pPr>
            <a:lvl8pPr marL="13655147" indent="0">
              <a:buNone/>
              <a:defRPr sz="6827"/>
            </a:lvl8pPr>
            <a:lvl9pPr marL="15605882" indent="0">
              <a:buNone/>
              <a:defRPr sz="6827"/>
            </a:lvl9pPr>
          </a:lstStyle>
          <a:p>
            <a:r>
              <a:rPr lang="en-US" smtClean="0"/>
              <a:t>Click icon to add picture</a:t>
            </a:r>
            <a:endParaRPr lang="en-US" dirty="0"/>
          </a:p>
        </p:txBody>
      </p:sp>
      <p:sp>
        <p:nvSpPr>
          <p:cNvPr id="4" name="Text Placeholder 3"/>
          <p:cNvSpPr>
            <a:spLocks noGrp="1"/>
          </p:cNvSpPr>
          <p:nvPr>
            <p:ph type="body" sz="half" idx="2"/>
          </p:nvPr>
        </p:nvSpPr>
        <p:spPr>
          <a:xfrm>
            <a:off x="8546628" y="22900642"/>
            <a:ext cx="29004734" cy="2106505"/>
          </a:xfrm>
        </p:spPr>
        <p:txBody>
          <a:bodyPr>
            <a:normAutofit/>
          </a:bodyPr>
          <a:lstStyle>
            <a:lvl1pPr marL="0" indent="0">
              <a:buNone/>
              <a:defRPr sz="5120"/>
            </a:lvl1pPr>
            <a:lvl2pPr marL="1950735" indent="0">
              <a:buNone/>
              <a:defRPr sz="5120"/>
            </a:lvl2pPr>
            <a:lvl3pPr marL="3901470" indent="0">
              <a:buNone/>
              <a:defRPr sz="4267"/>
            </a:lvl3pPr>
            <a:lvl4pPr marL="5852206" indent="0">
              <a:buNone/>
              <a:defRPr sz="3840"/>
            </a:lvl4pPr>
            <a:lvl5pPr marL="7802941" indent="0">
              <a:buNone/>
              <a:defRPr sz="3840"/>
            </a:lvl5pPr>
            <a:lvl6pPr marL="9753676" indent="0">
              <a:buNone/>
              <a:defRPr sz="3840"/>
            </a:lvl6pPr>
            <a:lvl7pPr marL="11704411" indent="0">
              <a:buNone/>
              <a:defRPr sz="3840"/>
            </a:lvl7pPr>
            <a:lvl8pPr marL="13655147" indent="0">
              <a:buNone/>
              <a:defRPr sz="3840"/>
            </a:lvl8pPr>
            <a:lvl9pPr marL="15605882" indent="0">
              <a:buNone/>
              <a:defRPr sz="3840"/>
            </a:lvl9pPr>
          </a:lstStyle>
          <a:p>
            <a:pPr lvl="0"/>
            <a:r>
              <a:rPr lang="en-US" smtClean="0"/>
              <a:t>Edit Master text styles</a:t>
            </a:r>
          </a:p>
        </p:txBody>
      </p:sp>
      <p:sp>
        <p:nvSpPr>
          <p:cNvPr id="5" name="Date Placeholder 4"/>
          <p:cNvSpPr>
            <a:spLocks noGrp="1"/>
          </p:cNvSpPr>
          <p:nvPr>
            <p:ph type="dt" sz="half" idx="10"/>
          </p:nvPr>
        </p:nvSpPr>
        <p:spPr/>
        <p:txBody>
          <a:bodyPr/>
          <a:lstStyle/>
          <a:p>
            <a:pPr>
              <a:defRPr/>
            </a:pPr>
            <a:endParaRPr lang="en-US"/>
          </a:p>
        </p:txBody>
      </p:sp>
      <p:sp>
        <p:nvSpPr>
          <p:cNvPr id="6" name="Footer Placeholder 5"/>
          <p:cNvSpPr>
            <a:spLocks noGrp="1"/>
          </p:cNvSpPr>
          <p:nvPr>
            <p:ph type="ftr" sz="quarter" idx="11"/>
          </p:nvPr>
        </p:nvSpPr>
        <p:spPr/>
        <p:txBody>
          <a:bodyPr/>
          <a:lstStyle/>
          <a:p>
            <a:pPr>
              <a:defRPr/>
            </a:pPr>
            <a:endParaRPr lang="en-US"/>
          </a:p>
        </p:txBody>
      </p:sp>
      <p:sp>
        <p:nvSpPr>
          <p:cNvPr id="10" name="Freeform 11"/>
          <p:cNvSpPr/>
          <p:nvPr/>
        </p:nvSpPr>
        <p:spPr bwMode="auto">
          <a:xfrm flipV="1">
            <a:off x="255" y="20952151"/>
            <a:ext cx="5976766" cy="2167488"/>
          </a:xfrm>
          <a:custGeom>
            <a:avLst/>
            <a:gdLst/>
            <a:ahLst/>
            <a:cxnLst/>
            <a:rect l="l" t="t" r="r" b="b"/>
            <a:pathLst>
              <a:path w="7908" h="10000">
                <a:moveTo>
                  <a:pt x="7908" y="4694"/>
                </a:moveTo>
                <a:lnTo>
                  <a:pt x="6575" y="188"/>
                </a:lnTo>
                <a:cubicBezTo>
                  <a:pt x="6566" y="157"/>
                  <a:pt x="6555" y="125"/>
                  <a:pt x="6546" y="94"/>
                </a:cubicBezTo>
                <a:cubicBezTo>
                  <a:pt x="6519" y="0"/>
                  <a:pt x="6491" y="0"/>
                  <a:pt x="6463" y="0"/>
                </a:cubicBezTo>
                <a:lnTo>
                  <a:pt x="5935" y="0"/>
                </a:lnTo>
                <a:lnTo>
                  <a:pt x="0" y="62"/>
                </a:lnTo>
                <a:lnTo>
                  <a:pt x="0" y="10000"/>
                </a:lnTo>
                <a:lnTo>
                  <a:pt x="5935" y="9952"/>
                </a:lnTo>
                <a:lnTo>
                  <a:pt x="6463" y="9952"/>
                </a:lnTo>
                <a:cubicBezTo>
                  <a:pt x="6491" y="9952"/>
                  <a:pt x="6519" y="9859"/>
                  <a:pt x="6546" y="9859"/>
                </a:cubicBezTo>
                <a:cubicBezTo>
                  <a:pt x="6546" y="9764"/>
                  <a:pt x="6575" y="9764"/>
                  <a:pt x="6575" y="9764"/>
                </a:cubicBezTo>
                <a:lnTo>
                  <a:pt x="7908" y="5258"/>
                </a:lnTo>
                <a:cubicBezTo>
                  <a:pt x="7963" y="5070"/>
                  <a:pt x="7963" y="4883"/>
                  <a:pt x="7908" y="4694"/>
                </a:cubicBezTo>
                <a:close/>
              </a:path>
            </a:pathLst>
          </a:custGeom>
          <a:solidFill>
            <a:schemeClr val="accent1"/>
          </a:solidFill>
          <a:ln>
            <a:noFill/>
          </a:ln>
        </p:spPr>
      </p:sp>
      <p:sp>
        <p:nvSpPr>
          <p:cNvPr id="7" name="Slide Number Placeholder 6"/>
          <p:cNvSpPr>
            <a:spLocks noGrp="1"/>
          </p:cNvSpPr>
          <p:nvPr>
            <p:ph type="sldNum" sz="quarter" idx="12"/>
          </p:nvPr>
        </p:nvSpPr>
        <p:spPr>
          <a:xfrm>
            <a:off x="2249403" y="21261177"/>
            <a:ext cx="2573903" cy="1557867"/>
          </a:xfrm>
        </p:spPr>
        <p:txBody>
          <a:bodyPr/>
          <a:lstStyle/>
          <a:p>
            <a:fld id="{37EC2F25-7959-DC42-ADDF-4CAC06B8815F}" type="slidenum">
              <a:rPr lang="en-US" altLang="x-none" smtClean="0"/>
              <a:pPr/>
              <a:t>‹#›</a:t>
            </a:fld>
            <a:endParaRPr lang="en-US" altLang="x-none"/>
          </a:p>
        </p:txBody>
      </p:sp>
    </p:spTree>
    <p:extLst>
      <p:ext uri="{BB962C8B-B14F-4D97-AF65-F5344CB8AC3E}">
        <p14:creationId xmlns:p14="http://schemas.microsoft.com/office/powerpoint/2010/main" val="8509325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grpSp>
        <p:nvGrpSpPr>
          <p:cNvPr id="36" name="Group 35"/>
          <p:cNvGrpSpPr/>
          <p:nvPr/>
        </p:nvGrpSpPr>
        <p:grpSpPr>
          <a:xfrm>
            <a:off x="4" y="975360"/>
            <a:ext cx="8717280" cy="28324813"/>
            <a:chOff x="2487613" y="285750"/>
            <a:chExt cx="2428875" cy="5654676"/>
          </a:xfrm>
        </p:grpSpPr>
        <p:sp>
          <p:nvSpPr>
            <p:cNvPr id="37"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38"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39"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40"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41"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42"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43"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44"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45"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46"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47"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48"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49" name="Group 48"/>
          <p:cNvGrpSpPr/>
          <p:nvPr/>
        </p:nvGrpSpPr>
        <p:grpSpPr>
          <a:xfrm>
            <a:off x="89852" y="1216"/>
            <a:ext cx="8589997" cy="29239330"/>
            <a:chOff x="6627813" y="195717"/>
            <a:chExt cx="1952625" cy="5678034"/>
          </a:xfrm>
        </p:grpSpPr>
        <p:sp>
          <p:nvSpPr>
            <p:cNvPr id="50" name="Freeform 27"/>
            <p:cNvSpPr/>
            <p:nvPr/>
          </p:nvSpPr>
          <p:spPr bwMode="auto">
            <a:xfrm>
              <a:off x="6627813" y="195717"/>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51"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52"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53"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54"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55"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56"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57"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58"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59"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60"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61"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62" name="Rectangle 61"/>
          <p:cNvSpPr/>
          <p:nvPr/>
        </p:nvSpPr>
        <p:spPr>
          <a:xfrm>
            <a:off x="0" y="0"/>
            <a:ext cx="804672" cy="292608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8558880" y="2662869"/>
            <a:ext cx="28992480" cy="5465131"/>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8546628" y="9103360"/>
            <a:ext cx="29004734" cy="16581120"/>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4198560" y="26176382"/>
            <a:ext cx="3372072" cy="1579396"/>
          </a:xfrm>
          <a:prstGeom prst="rect">
            <a:avLst/>
          </a:prstGeom>
        </p:spPr>
        <p:txBody>
          <a:bodyPr vert="horz" lIns="91440" tIns="45720" rIns="91440" bIns="45720" rtlCol="0" anchor="ctr"/>
          <a:lstStyle>
            <a:lvl1pPr algn="r">
              <a:defRPr sz="3840">
                <a:solidFill>
                  <a:schemeClr val="tx1">
                    <a:tint val="75000"/>
                  </a:schemeClr>
                </a:solidFill>
              </a:defRPr>
            </a:lvl1pPr>
          </a:lstStyle>
          <a:p>
            <a:pPr>
              <a:defRPr/>
            </a:pPr>
            <a:endParaRPr lang="en-US"/>
          </a:p>
        </p:txBody>
      </p:sp>
      <p:sp>
        <p:nvSpPr>
          <p:cNvPr id="5" name="Footer Placeholder 4"/>
          <p:cNvSpPr>
            <a:spLocks noGrp="1"/>
          </p:cNvSpPr>
          <p:nvPr>
            <p:ph type="ftr" sz="quarter" idx="3"/>
          </p:nvPr>
        </p:nvSpPr>
        <p:spPr>
          <a:xfrm>
            <a:off x="8546626" y="26179454"/>
            <a:ext cx="25152547" cy="1557867"/>
          </a:xfrm>
          <a:prstGeom prst="rect">
            <a:avLst/>
          </a:prstGeom>
        </p:spPr>
        <p:txBody>
          <a:bodyPr vert="horz" lIns="91440" tIns="45720" rIns="91440" bIns="45720" rtlCol="0" anchor="ctr"/>
          <a:lstStyle>
            <a:lvl1pPr algn="l">
              <a:defRPr sz="3840">
                <a:solidFill>
                  <a:schemeClr val="tx1">
                    <a:tint val="75000"/>
                  </a:schemeClr>
                </a:solidFill>
              </a:defRPr>
            </a:lvl1pPr>
          </a:lstStyle>
          <a:p>
            <a:pPr>
              <a:defRPr/>
            </a:pPr>
            <a:endParaRPr lang="en-US"/>
          </a:p>
        </p:txBody>
      </p:sp>
      <p:sp>
        <p:nvSpPr>
          <p:cNvPr id="6" name="Slide Number Placeholder 5"/>
          <p:cNvSpPr>
            <a:spLocks noGrp="1"/>
          </p:cNvSpPr>
          <p:nvPr>
            <p:ph type="sldNum" sz="quarter" idx="4"/>
          </p:nvPr>
        </p:nvSpPr>
        <p:spPr bwMode="gray">
          <a:xfrm>
            <a:off x="2249403" y="3361209"/>
            <a:ext cx="2573903" cy="1557867"/>
          </a:xfrm>
          <a:prstGeom prst="rect">
            <a:avLst/>
          </a:prstGeom>
        </p:spPr>
        <p:txBody>
          <a:bodyPr vert="horz" lIns="91440" tIns="45720" rIns="91440" bIns="45720" rtlCol="0" anchor="ctr"/>
          <a:lstStyle>
            <a:lvl1pPr algn="r">
              <a:defRPr sz="8533">
                <a:solidFill>
                  <a:srgbClr val="FEFFFF"/>
                </a:solidFill>
              </a:defRPr>
            </a:lvl1pPr>
          </a:lstStyle>
          <a:p>
            <a:fld id="{DE883915-7396-B54F-A649-588DA70ACA45}" type="slidenum">
              <a:rPr lang="en-US" altLang="x-none" smtClean="0"/>
              <a:pPr/>
              <a:t>‹#›</a:t>
            </a:fld>
            <a:endParaRPr lang="en-US" altLang="x-none"/>
          </a:p>
        </p:txBody>
      </p:sp>
    </p:spTree>
    <p:extLst>
      <p:ext uri="{BB962C8B-B14F-4D97-AF65-F5344CB8AC3E}">
        <p14:creationId xmlns:p14="http://schemas.microsoft.com/office/powerpoint/2010/main" val="1562008231"/>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Lst>
  <p:txStyles>
    <p:titleStyle>
      <a:lvl1pPr algn="l" defTabSz="1950735" rtl="0" eaLnBrk="1" latinLnBrk="0" hangingPunct="1">
        <a:spcBef>
          <a:spcPct val="0"/>
        </a:spcBef>
        <a:buNone/>
        <a:defRPr sz="15360" kern="1200">
          <a:solidFill>
            <a:schemeClr val="tx1">
              <a:lumMod val="85000"/>
              <a:lumOff val="1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1463051" indent="-1463051" algn="l" defTabSz="1950735" rtl="0" eaLnBrk="1" latinLnBrk="0" hangingPunct="1">
        <a:spcBef>
          <a:spcPts val="4267"/>
        </a:spcBef>
        <a:spcAft>
          <a:spcPts val="0"/>
        </a:spcAft>
        <a:buClr>
          <a:schemeClr val="accent1"/>
        </a:buClr>
        <a:buFont typeface="Wingdings 3" charset="2"/>
        <a:buChar char=""/>
        <a:defRPr sz="7680" kern="1200">
          <a:solidFill>
            <a:schemeClr val="tx1">
              <a:lumMod val="75000"/>
              <a:lumOff val="25000"/>
            </a:schemeClr>
          </a:solidFill>
          <a:latin typeface="+mn-lt"/>
          <a:ea typeface="+mn-ea"/>
          <a:cs typeface="+mn-cs"/>
        </a:defRPr>
      </a:lvl1pPr>
      <a:lvl2pPr marL="3169945" indent="-1219210" algn="l" defTabSz="1950735" rtl="0" eaLnBrk="1" latinLnBrk="0" hangingPunct="1">
        <a:spcBef>
          <a:spcPts val="4267"/>
        </a:spcBef>
        <a:spcAft>
          <a:spcPts val="0"/>
        </a:spcAft>
        <a:buClr>
          <a:schemeClr val="accent1"/>
        </a:buClr>
        <a:buFont typeface="Wingdings 3" charset="2"/>
        <a:buChar char=""/>
        <a:defRPr sz="6827" kern="1200">
          <a:solidFill>
            <a:schemeClr val="tx1">
              <a:lumMod val="75000"/>
              <a:lumOff val="25000"/>
            </a:schemeClr>
          </a:solidFill>
          <a:latin typeface="+mn-lt"/>
          <a:ea typeface="+mn-ea"/>
          <a:cs typeface="+mn-cs"/>
        </a:defRPr>
      </a:lvl2pPr>
      <a:lvl3pPr marL="4876838" indent="-975368" algn="l" defTabSz="1950735" rtl="0" eaLnBrk="1" latinLnBrk="0" hangingPunct="1">
        <a:spcBef>
          <a:spcPts val="4267"/>
        </a:spcBef>
        <a:spcAft>
          <a:spcPts val="0"/>
        </a:spcAft>
        <a:buClr>
          <a:schemeClr val="accent1"/>
        </a:buClr>
        <a:buFont typeface="Wingdings 3" charset="2"/>
        <a:buChar char=""/>
        <a:defRPr sz="5973" kern="1200">
          <a:solidFill>
            <a:schemeClr val="tx1">
              <a:lumMod val="75000"/>
              <a:lumOff val="25000"/>
            </a:schemeClr>
          </a:solidFill>
          <a:latin typeface="+mn-lt"/>
          <a:ea typeface="+mn-ea"/>
          <a:cs typeface="+mn-cs"/>
        </a:defRPr>
      </a:lvl3pPr>
      <a:lvl4pPr marL="6827573" indent="-975368" algn="l" defTabSz="1950735" rtl="0" eaLnBrk="1" latinLnBrk="0" hangingPunct="1">
        <a:spcBef>
          <a:spcPts val="4267"/>
        </a:spcBef>
        <a:spcAft>
          <a:spcPts val="0"/>
        </a:spcAft>
        <a:buClr>
          <a:schemeClr val="accent1"/>
        </a:buClr>
        <a:buFont typeface="Wingdings 3" charset="2"/>
        <a:buChar char=""/>
        <a:defRPr sz="5120" kern="1200">
          <a:solidFill>
            <a:schemeClr val="tx1">
              <a:lumMod val="75000"/>
              <a:lumOff val="25000"/>
            </a:schemeClr>
          </a:solidFill>
          <a:latin typeface="+mn-lt"/>
          <a:ea typeface="+mn-ea"/>
          <a:cs typeface="+mn-cs"/>
        </a:defRPr>
      </a:lvl4pPr>
      <a:lvl5pPr marL="8778309" indent="-975368" algn="l" defTabSz="1950735" rtl="0" eaLnBrk="1" latinLnBrk="0" hangingPunct="1">
        <a:spcBef>
          <a:spcPts val="4267"/>
        </a:spcBef>
        <a:spcAft>
          <a:spcPts val="0"/>
        </a:spcAft>
        <a:buClr>
          <a:schemeClr val="accent1"/>
        </a:buClr>
        <a:buFont typeface="Wingdings 3" charset="2"/>
        <a:buChar char=""/>
        <a:defRPr sz="5120" kern="1200">
          <a:solidFill>
            <a:schemeClr val="tx1">
              <a:lumMod val="75000"/>
              <a:lumOff val="25000"/>
            </a:schemeClr>
          </a:solidFill>
          <a:latin typeface="+mn-lt"/>
          <a:ea typeface="+mn-ea"/>
          <a:cs typeface="+mn-cs"/>
        </a:defRPr>
      </a:lvl5pPr>
      <a:lvl6pPr marL="10729044" indent="-975368" algn="l" defTabSz="1950735" rtl="0" eaLnBrk="1" latinLnBrk="0" hangingPunct="1">
        <a:spcBef>
          <a:spcPts val="4267"/>
        </a:spcBef>
        <a:spcAft>
          <a:spcPts val="0"/>
        </a:spcAft>
        <a:buClr>
          <a:schemeClr val="accent1"/>
        </a:buClr>
        <a:buFont typeface="Wingdings 3" charset="2"/>
        <a:buChar char=""/>
        <a:defRPr sz="5120" kern="1200">
          <a:solidFill>
            <a:schemeClr val="tx1">
              <a:lumMod val="75000"/>
              <a:lumOff val="25000"/>
            </a:schemeClr>
          </a:solidFill>
          <a:latin typeface="+mn-lt"/>
          <a:ea typeface="+mn-ea"/>
          <a:cs typeface="+mn-cs"/>
        </a:defRPr>
      </a:lvl6pPr>
      <a:lvl7pPr marL="12679779" indent="-975368" algn="l" defTabSz="1950735" rtl="0" eaLnBrk="1" latinLnBrk="0" hangingPunct="1">
        <a:spcBef>
          <a:spcPts val="4267"/>
        </a:spcBef>
        <a:spcAft>
          <a:spcPts val="0"/>
        </a:spcAft>
        <a:buClr>
          <a:schemeClr val="accent1"/>
        </a:buClr>
        <a:buFont typeface="Wingdings 3" charset="2"/>
        <a:buChar char=""/>
        <a:defRPr sz="5120" kern="1200">
          <a:solidFill>
            <a:schemeClr val="tx1">
              <a:lumMod val="75000"/>
              <a:lumOff val="25000"/>
            </a:schemeClr>
          </a:solidFill>
          <a:latin typeface="+mn-lt"/>
          <a:ea typeface="+mn-ea"/>
          <a:cs typeface="+mn-cs"/>
        </a:defRPr>
      </a:lvl7pPr>
      <a:lvl8pPr marL="14630514" indent="-975368" algn="l" defTabSz="1950735" rtl="0" eaLnBrk="1" latinLnBrk="0" hangingPunct="1">
        <a:spcBef>
          <a:spcPts val="4267"/>
        </a:spcBef>
        <a:spcAft>
          <a:spcPts val="0"/>
        </a:spcAft>
        <a:buClr>
          <a:schemeClr val="accent1"/>
        </a:buClr>
        <a:buFont typeface="Wingdings 3" charset="2"/>
        <a:buChar char=""/>
        <a:defRPr sz="5120" kern="1200">
          <a:solidFill>
            <a:schemeClr val="tx1">
              <a:lumMod val="75000"/>
              <a:lumOff val="25000"/>
            </a:schemeClr>
          </a:solidFill>
          <a:latin typeface="+mn-lt"/>
          <a:ea typeface="+mn-ea"/>
          <a:cs typeface="+mn-cs"/>
        </a:defRPr>
      </a:lvl8pPr>
      <a:lvl9pPr marL="16581250" indent="-975368" algn="l" defTabSz="1950735" rtl="0" eaLnBrk="1" latinLnBrk="0" hangingPunct="1">
        <a:spcBef>
          <a:spcPts val="4267"/>
        </a:spcBef>
        <a:spcAft>
          <a:spcPts val="0"/>
        </a:spcAft>
        <a:buClr>
          <a:schemeClr val="accent1"/>
        </a:buClr>
        <a:buFont typeface="Wingdings 3" charset="2"/>
        <a:buChar char=""/>
        <a:defRPr sz="5120" kern="1200">
          <a:solidFill>
            <a:schemeClr val="tx1">
              <a:lumMod val="75000"/>
              <a:lumOff val="25000"/>
            </a:schemeClr>
          </a:solidFill>
          <a:latin typeface="+mn-lt"/>
          <a:ea typeface="+mn-ea"/>
          <a:cs typeface="+mn-cs"/>
        </a:defRPr>
      </a:lvl9pPr>
    </p:bodyStyle>
    <p:otherStyle>
      <a:defPPr>
        <a:defRPr lang="en-US"/>
      </a:defPPr>
      <a:lvl1pPr marL="0" algn="l" defTabSz="1950735" rtl="0" eaLnBrk="1" latinLnBrk="0" hangingPunct="1">
        <a:defRPr sz="7680" kern="1200">
          <a:solidFill>
            <a:schemeClr val="tx1"/>
          </a:solidFill>
          <a:latin typeface="+mn-lt"/>
          <a:ea typeface="+mn-ea"/>
          <a:cs typeface="+mn-cs"/>
        </a:defRPr>
      </a:lvl1pPr>
      <a:lvl2pPr marL="1950735" algn="l" defTabSz="1950735" rtl="0" eaLnBrk="1" latinLnBrk="0" hangingPunct="1">
        <a:defRPr sz="7680" kern="1200">
          <a:solidFill>
            <a:schemeClr val="tx1"/>
          </a:solidFill>
          <a:latin typeface="+mn-lt"/>
          <a:ea typeface="+mn-ea"/>
          <a:cs typeface="+mn-cs"/>
        </a:defRPr>
      </a:lvl2pPr>
      <a:lvl3pPr marL="3901470" algn="l" defTabSz="1950735" rtl="0" eaLnBrk="1" latinLnBrk="0" hangingPunct="1">
        <a:defRPr sz="7680" kern="1200">
          <a:solidFill>
            <a:schemeClr val="tx1"/>
          </a:solidFill>
          <a:latin typeface="+mn-lt"/>
          <a:ea typeface="+mn-ea"/>
          <a:cs typeface="+mn-cs"/>
        </a:defRPr>
      </a:lvl3pPr>
      <a:lvl4pPr marL="5852206" algn="l" defTabSz="1950735" rtl="0" eaLnBrk="1" latinLnBrk="0" hangingPunct="1">
        <a:defRPr sz="7680" kern="1200">
          <a:solidFill>
            <a:schemeClr val="tx1"/>
          </a:solidFill>
          <a:latin typeface="+mn-lt"/>
          <a:ea typeface="+mn-ea"/>
          <a:cs typeface="+mn-cs"/>
        </a:defRPr>
      </a:lvl4pPr>
      <a:lvl5pPr marL="7802941" algn="l" defTabSz="1950735" rtl="0" eaLnBrk="1" latinLnBrk="0" hangingPunct="1">
        <a:defRPr sz="7680" kern="1200">
          <a:solidFill>
            <a:schemeClr val="tx1"/>
          </a:solidFill>
          <a:latin typeface="+mn-lt"/>
          <a:ea typeface="+mn-ea"/>
          <a:cs typeface="+mn-cs"/>
        </a:defRPr>
      </a:lvl5pPr>
      <a:lvl6pPr marL="9753676" algn="l" defTabSz="1950735" rtl="0" eaLnBrk="1" latinLnBrk="0" hangingPunct="1">
        <a:defRPr sz="7680" kern="1200">
          <a:solidFill>
            <a:schemeClr val="tx1"/>
          </a:solidFill>
          <a:latin typeface="+mn-lt"/>
          <a:ea typeface="+mn-ea"/>
          <a:cs typeface="+mn-cs"/>
        </a:defRPr>
      </a:lvl6pPr>
      <a:lvl7pPr marL="11704411" algn="l" defTabSz="1950735" rtl="0" eaLnBrk="1" latinLnBrk="0" hangingPunct="1">
        <a:defRPr sz="7680" kern="1200">
          <a:solidFill>
            <a:schemeClr val="tx1"/>
          </a:solidFill>
          <a:latin typeface="+mn-lt"/>
          <a:ea typeface="+mn-ea"/>
          <a:cs typeface="+mn-cs"/>
        </a:defRPr>
      </a:lvl7pPr>
      <a:lvl8pPr marL="13655147" algn="l" defTabSz="1950735" rtl="0" eaLnBrk="1" latinLnBrk="0" hangingPunct="1">
        <a:defRPr sz="7680" kern="1200">
          <a:solidFill>
            <a:schemeClr val="tx1"/>
          </a:solidFill>
          <a:latin typeface="+mn-lt"/>
          <a:ea typeface="+mn-ea"/>
          <a:cs typeface="+mn-cs"/>
        </a:defRPr>
      </a:lvl8pPr>
      <a:lvl9pPr marL="15605882" algn="l" defTabSz="1950735" rtl="0" eaLnBrk="1" latinLnBrk="0" hangingPunct="1">
        <a:defRPr sz="768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microsoft.com/office/2007/relationships/hdphoto" Target="../media/hdphoto1.wdp"/><Relationship Id="rId13" Type="http://schemas.openxmlformats.org/officeDocument/2006/relationships/chart" Target="../charts/chart1.xml"/><Relationship Id="rId18" Type="http://schemas.openxmlformats.org/officeDocument/2006/relationships/chart" Target="../charts/chart4.xml"/><Relationship Id="rId26" Type="http://schemas.openxmlformats.org/officeDocument/2006/relationships/image" Target="../media/image12.png"/><Relationship Id="rId3" Type="http://schemas.openxmlformats.org/officeDocument/2006/relationships/image" Target="../media/image1.jpg"/><Relationship Id="rId21" Type="http://schemas.openxmlformats.org/officeDocument/2006/relationships/chart" Target="../charts/chart7.xml"/><Relationship Id="rId7" Type="http://schemas.openxmlformats.org/officeDocument/2006/relationships/image" Target="../media/image5.png"/><Relationship Id="rId12" Type="http://schemas.openxmlformats.org/officeDocument/2006/relationships/image" Target="../media/image8.jpg"/><Relationship Id="rId17" Type="http://schemas.openxmlformats.org/officeDocument/2006/relationships/image" Target="../media/image10.png"/><Relationship Id="rId25" Type="http://schemas.openxmlformats.org/officeDocument/2006/relationships/chart" Target="../charts/chart10.xml"/><Relationship Id="rId2" Type="http://schemas.openxmlformats.org/officeDocument/2006/relationships/notesSlide" Target="../notesSlides/notesSlide1.xml"/><Relationship Id="rId16" Type="http://schemas.openxmlformats.org/officeDocument/2006/relationships/chart" Target="../charts/chart3.xml"/><Relationship Id="rId20" Type="http://schemas.openxmlformats.org/officeDocument/2006/relationships/chart" Target="../charts/chart6.xml"/><Relationship Id="rId1" Type="http://schemas.openxmlformats.org/officeDocument/2006/relationships/slideLayout" Target="../slideLayouts/slideLayout7.xml"/><Relationship Id="rId6" Type="http://schemas.openxmlformats.org/officeDocument/2006/relationships/image" Target="../media/image4.jpg"/><Relationship Id="rId11" Type="http://schemas.openxmlformats.org/officeDocument/2006/relationships/image" Target="../media/image7.png"/><Relationship Id="rId24" Type="http://schemas.openxmlformats.org/officeDocument/2006/relationships/image" Target="../media/image11.png"/><Relationship Id="rId5" Type="http://schemas.openxmlformats.org/officeDocument/2006/relationships/image" Target="../media/image3.JPG"/><Relationship Id="rId15" Type="http://schemas.openxmlformats.org/officeDocument/2006/relationships/image" Target="../media/image9.jpeg"/><Relationship Id="rId23" Type="http://schemas.openxmlformats.org/officeDocument/2006/relationships/chart" Target="../charts/chart9.xml"/><Relationship Id="rId28" Type="http://schemas.openxmlformats.org/officeDocument/2006/relationships/image" Target="../media/image14.jpg"/><Relationship Id="rId10" Type="http://schemas.microsoft.com/office/2007/relationships/hdphoto" Target="../media/hdphoto2.wdp"/><Relationship Id="rId19" Type="http://schemas.openxmlformats.org/officeDocument/2006/relationships/chart" Target="../charts/chart5.xml"/><Relationship Id="rId4" Type="http://schemas.openxmlformats.org/officeDocument/2006/relationships/image" Target="../media/image2.jpg"/><Relationship Id="rId9" Type="http://schemas.openxmlformats.org/officeDocument/2006/relationships/image" Target="../media/image6.png"/><Relationship Id="rId14" Type="http://schemas.openxmlformats.org/officeDocument/2006/relationships/chart" Target="../charts/chart2.xml"/><Relationship Id="rId22" Type="http://schemas.openxmlformats.org/officeDocument/2006/relationships/chart" Target="../charts/chart8.xml"/><Relationship Id="rId27"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61" name="Rectangle 60"/>
          <p:cNvSpPr>
            <a:spLocks noChangeArrowheads="1"/>
          </p:cNvSpPr>
          <p:nvPr/>
        </p:nvSpPr>
        <p:spPr bwMode="auto">
          <a:xfrm>
            <a:off x="-95534" y="-95534"/>
            <a:ext cx="40329134" cy="29356334"/>
          </a:xfrm>
          <a:prstGeom prst="rect">
            <a:avLst/>
          </a:prstGeom>
          <a:solidFill>
            <a:schemeClr val="accent6">
              <a:lumMod val="50000"/>
            </a:schemeClr>
          </a:solidFill>
          <a:ln w="9525">
            <a:solidFill>
              <a:srgbClr val="D8D8D8"/>
            </a:solidFill>
            <a:miter lim="800000"/>
            <a:headEnd/>
            <a:tailEnd/>
          </a:ln>
          <a:effectLst>
            <a:outerShdw blurRad="40000" dist="23000" dir="5400000" rotWithShape="0">
              <a:srgbClr val="000000">
                <a:alpha val="34999"/>
              </a:srgbClr>
            </a:outerShdw>
          </a:effectLst>
        </p:spPr>
        <p:txBody>
          <a:bodyPr anchor="ctr"/>
          <a:lstStyle>
            <a:lvl1pPr eaLnBrk="0" hangingPunct="0">
              <a:defRPr sz="3200">
                <a:solidFill>
                  <a:schemeClr val="tx1"/>
                </a:solidFill>
                <a:latin typeface="Helvetica" charset="0"/>
                <a:ea typeface="ＭＳ Ｐゴシック" charset="-128"/>
              </a:defRPr>
            </a:lvl1pPr>
            <a:lvl2pPr marL="742950" indent="-285750" eaLnBrk="0" hangingPunct="0">
              <a:defRPr sz="3200">
                <a:solidFill>
                  <a:schemeClr val="tx1"/>
                </a:solidFill>
                <a:latin typeface="Helvetica" charset="0"/>
                <a:ea typeface="ＭＳ Ｐゴシック" charset="-128"/>
              </a:defRPr>
            </a:lvl2pPr>
            <a:lvl3pPr marL="1143000" indent="-228600" eaLnBrk="0" hangingPunct="0">
              <a:defRPr sz="3200">
                <a:solidFill>
                  <a:schemeClr val="tx1"/>
                </a:solidFill>
                <a:latin typeface="Helvetica" charset="0"/>
                <a:ea typeface="ＭＳ Ｐゴシック" charset="-128"/>
              </a:defRPr>
            </a:lvl3pPr>
            <a:lvl4pPr marL="1600200" indent="-228600" eaLnBrk="0" hangingPunct="0">
              <a:defRPr sz="3200">
                <a:solidFill>
                  <a:schemeClr val="tx1"/>
                </a:solidFill>
                <a:latin typeface="Helvetica" charset="0"/>
                <a:ea typeface="ＭＳ Ｐゴシック" charset="-128"/>
              </a:defRPr>
            </a:lvl4pPr>
            <a:lvl5pPr marL="2057400" indent="-228600" eaLnBrk="0" hangingPunct="0">
              <a:defRPr sz="3200">
                <a:solidFill>
                  <a:schemeClr val="tx1"/>
                </a:solidFill>
                <a:latin typeface="Helvetica" charset="0"/>
                <a:ea typeface="ＭＳ Ｐゴシック" charset="-128"/>
              </a:defRPr>
            </a:lvl5pPr>
            <a:lvl6pPr marL="2514600" indent="-228600" eaLnBrk="0" fontAlgn="base" hangingPunct="0">
              <a:spcBef>
                <a:spcPct val="0"/>
              </a:spcBef>
              <a:spcAft>
                <a:spcPct val="0"/>
              </a:spcAft>
              <a:defRPr sz="3200">
                <a:solidFill>
                  <a:schemeClr val="tx1"/>
                </a:solidFill>
                <a:latin typeface="Helvetica" charset="0"/>
                <a:ea typeface="ＭＳ Ｐゴシック" charset="-128"/>
              </a:defRPr>
            </a:lvl6pPr>
            <a:lvl7pPr marL="2971800" indent="-228600" eaLnBrk="0" fontAlgn="base" hangingPunct="0">
              <a:spcBef>
                <a:spcPct val="0"/>
              </a:spcBef>
              <a:spcAft>
                <a:spcPct val="0"/>
              </a:spcAft>
              <a:defRPr sz="3200">
                <a:solidFill>
                  <a:schemeClr val="tx1"/>
                </a:solidFill>
                <a:latin typeface="Helvetica" charset="0"/>
                <a:ea typeface="ＭＳ Ｐゴシック" charset="-128"/>
              </a:defRPr>
            </a:lvl7pPr>
            <a:lvl8pPr marL="3429000" indent="-228600" eaLnBrk="0" fontAlgn="base" hangingPunct="0">
              <a:spcBef>
                <a:spcPct val="0"/>
              </a:spcBef>
              <a:spcAft>
                <a:spcPct val="0"/>
              </a:spcAft>
              <a:defRPr sz="3200">
                <a:solidFill>
                  <a:schemeClr val="tx1"/>
                </a:solidFill>
                <a:latin typeface="Helvetica" charset="0"/>
                <a:ea typeface="ＭＳ Ｐゴシック" charset="-128"/>
              </a:defRPr>
            </a:lvl8pPr>
            <a:lvl9pPr marL="3886200" indent="-228600" eaLnBrk="0" fontAlgn="base" hangingPunct="0">
              <a:spcBef>
                <a:spcPct val="0"/>
              </a:spcBef>
              <a:spcAft>
                <a:spcPct val="0"/>
              </a:spcAft>
              <a:defRPr sz="3200">
                <a:solidFill>
                  <a:schemeClr val="tx1"/>
                </a:solidFill>
                <a:latin typeface="Helvetica" charset="0"/>
                <a:ea typeface="ＭＳ Ｐゴシック" charset="-128"/>
              </a:defRPr>
            </a:lvl9pPr>
          </a:lstStyle>
          <a:p>
            <a:pPr algn="ctr" eaLnBrk="1" hangingPunct="1"/>
            <a:endParaRPr lang="x-none" altLang="x-none" sz="2057" dirty="0">
              <a:solidFill>
                <a:srgbClr val="FFFFFF"/>
              </a:solidFill>
              <a:latin typeface="Times New Roman" charset="0"/>
            </a:endParaRPr>
          </a:p>
        </p:txBody>
      </p:sp>
      <p:sp>
        <p:nvSpPr>
          <p:cNvPr id="2" name="Rectangle 180"/>
          <p:cNvSpPr>
            <a:spLocks noChangeArrowheads="1"/>
          </p:cNvSpPr>
          <p:nvPr/>
        </p:nvSpPr>
        <p:spPr bwMode="auto">
          <a:xfrm>
            <a:off x="1010067" y="1340033"/>
            <a:ext cx="3385147" cy="3238309"/>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anchor="ctr">
            <a:spAutoFit/>
          </a:bodyPr>
          <a:lstStyle/>
          <a:p>
            <a:pPr algn="ctr">
              <a:defRPr/>
            </a:pPr>
            <a:endParaRPr lang="en-US" sz="7072" b="1" dirty="0">
              <a:ln>
                <a:solidFill>
                  <a:schemeClr val="bg1"/>
                </a:solidFill>
              </a:ln>
              <a:latin typeface="Calibri"/>
              <a:ea typeface="ＭＳ Ｐゴシック" charset="0"/>
              <a:cs typeface="Calibri"/>
            </a:endParaRPr>
          </a:p>
        </p:txBody>
      </p:sp>
      <p:sp>
        <p:nvSpPr>
          <p:cNvPr id="15" name="Text Box 4"/>
          <p:cNvSpPr txBox="1">
            <a:spLocks noChangeArrowheads="1"/>
          </p:cNvSpPr>
          <p:nvPr/>
        </p:nvSpPr>
        <p:spPr bwMode="auto">
          <a:xfrm>
            <a:off x="770021" y="658145"/>
            <a:ext cx="38740494" cy="3814560"/>
          </a:xfrm>
          <a:prstGeom prst="rect">
            <a:avLst/>
          </a:prstGeom>
          <a:solidFill>
            <a:schemeClr val="accent6">
              <a:lumMod val="75000"/>
            </a:schemeClr>
          </a:solidFill>
          <a:ln w="38100" cmpd="sng">
            <a:noFill/>
            <a:miter lim="800000"/>
            <a:headEnd/>
            <a:tailEnd/>
          </a:ln>
        </p:spPr>
        <p:txBody>
          <a:bodyPr lIns="36565" tIns="36565" rIns="36565" bIns="36565" anchor="ctr"/>
          <a:lstStyle>
            <a:lvl1pPr defTabSz="847725" eaLnBrk="0" hangingPunct="0">
              <a:defRPr sz="2600">
                <a:solidFill>
                  <a:schemeClr val="tx1"/>
                </a:solidFill>
                <a:latin typeface="Arial" charset="0"/>
                <a:ea typeface="ＭＳ Ｐゴシック" charset="0"/>
                <a:cs typeface="ＭＳ Ｐゴシック" charset="0"/>
              </a:defRPr>
            </a:lvl1pPr>
            <a:lvl2pPr marL="742950" indent="-285750" defTabSz="847725" eaLnBrk="0" hangingPunct="0">
              <a:defRPr sz="2600">
                <a:solidFill>
                  <a:schemeClr val="tx1"/>
                </a:solidFill>
                <a:latin typeface="Arial" charset="0"/>
                <a:ea typeface="ＭＳ Ｐゴシック" charset="0"/>
              </a:defRPr>
            </a:lvl2pPr>
            <a:lvl3pPr marL="1143000" indent="-228600" defTabSz="847725" eaLnBrk="0" hangingPunct="0">
              <a:defRPr sz="2600">
                <a:solidFill>
                  <a:schemeClr val="tx1"/>
                </a:solidFill>
                <a:latin typeface="Arial" charset="0"/>
                <a:ea typeface="ＭＳ Ｐゴシック" charset="0"/>
              </a:defRPr>
            </a:lvl3pPr>
            <a:lvl4pPr marL="1600200" indent="-228600" defTabSz="847725" eaLnBrk="0" hangingPunct="0">
              <a:defRPr sz="2600">
                <a:solidFill>
                  <a:schemeClr val="tx1"/>
                </a:solidFill>
                <a:latin typeface="Arial" charset="0"/>
                <a:ea typeface="ＭＳ Ｐゴシック" charset="0"/>
              </a:defRPr>
            </a:lvl4pPr>
            <a:lvl5pPr marL="2057400" indent="-228600" defTabSz="847725" eaLnBrk="0" hangingPunct="0">
              <a:defRPr sz="2600">
                <a:solidFill>
                  <a:schemeClr val="tx1"/>
                </a:solidFill>
                <a:latin typeface="Arial" charset="0"/>
                <a:ea typeface="ＭＳ Ｐゴシック" charset="0"/>
              </a:defRPr>
            </a:lvl5pPr>
            <a:lvl6pPr marL="2514600" indent="-228600" defTabSz="847725" eaLnBrk="0" fontAlgn="base" hangingPunct="0">
              <a:spcBef>
                <a:spcPct val="0"/>
              </a:spcBef>
              <a:spcAft>
                <a:spcPct val="0"/>
              </a:spcAft>
              <a:defRPr sz="2600">
                <a:solidFill>
                  <a:schemeClr val="tx1"/>
                </a:solidFill>
                <a:latin typeface="Arial" charset="0"/>
                <a:ea typeface="ＭＳ Ｐゴシック" charset="0"/>
              </a:defRPr>
            </a:lvl6pPr>
            <a:lvl7pPr marL="2971800" indent="-228600" defTabSz="847725" eaLnBrk="0" fontAlgn="base" hangingPunct="0">
              <a:spcBef>
                <a:spcPct val="0"/>
              </a:spcBef>
              <a:spcAft>
                <a:spcPct val="0"/>
              </a:spcAft>
              <a:defRPr sz="2600">
                <a:solidFill>
                  <a:schemeClr val="tx1"/>
                </a:solidFill>
                <a:latin typeface="Arial" charset="0"/>
                <a:ea typeface="ＭＳ Ｐゴシック" charset="0"/>
              </a:defRPr>
            </a:lvl7pPr>
            <a:lvl8pPr marL="3429000" indent="-228600" defTabSz="847725" eaLnBrk="0" fontAlgn="base" hangingPunct="0">
              <a:spcBef>
                <a:spcPct val="0"/>
              </a:spcBef>
              <a:spcAft>
                <a:spcPct val="0"/>
              </a:spcAft>
              <a:defRPr sz="2600">
                <a:solidFill>
                  <a:schemeClr val="tx1"/>
                </a:solidFill>
                <a:latin typeface="Arial" charset="0"/>
                <a:ea typeface="ＭＳ Ｐゴシック" charset="0"/>
              </a:defRPr>
            </a:lvl8pPr>
            <a:lvl9pPr marL="3886200" indent="-228600" defTabSz="847725" eaLnBrk="0" fontAlgn="base" hangingPunct="0">
              <a:spcBef>
                <a:spcPct val="0"/>
              </a:spcBef>
              <a:spcAft>
                <a:spcPct val="0"/>
              </a:spcAft>
              <a:defRPr sz="2600">
                <a:solidFill>
                  <a:schemeClr val="tx1"/>
                </a:solidFill>
                <a:latin typeface="Arial" charset="0"/>
                <a:ea typeface="ＭＳ Ｐゴシック" charset="0"/>
              </a:defRPr>
            </a:lvl9pPr>
          </a:lstStyle>
          <a:p>
            <a:pPr algn="ctr" eaLnBrk="1" hangingPunct="1"/>
            <a:r>
              <a:rPr lang="en-US" sz="6600" b="1" dirty="0">
                <a:solidFill>
                  <a:srgbClr val="FFFFFF"/>
                </a:solidFill>
              </a:rPr>
              <a:t>Rates and </a:t>
            </a:r>
            <a:r>
              <a:rPr lang="en-US" sz="6600" b="1" dirty="0" smtClean="0">
                <a:solidFill>
                  <a:srgbClr val="FFFFFF"/>
                </a:solidFill>
              </a:rPr>
              <a:t>causes </a:t>
            </a:r>
            <a:r>
              <a:rPr lang="en-US" sz="6600" b="1" dirty="0">
                <a:solidFill>
                  <a:srgbClr val="FFFFFF"/>
                </a:solidFill>
              </a:rPr>
              <a:t>of </a:t>
            </a:r>
            <a:r>
              <a:rPr lang="en-US" sz="6600" b="1" dirty="0" smtClean="0">
                <a:solidFill>
                  <a:srgbClr val="FFFFFF"/>
                </a:solidFill>
              </a:rPr>
              <a:t>entanglement </a:t>
            </a:r>
            <a:r>
              <a:rPr lang="en-US" sz="6600" b="1" dirty="0">
                <a:solidFill>
                  <a:srgbClr val="FFFFFF"/>
                </a:solidFill>
              </a:rPr>
              <a:t>in Steller and California </a:t>
            </a:r>
            <a:r>
              <a:rPr lang="en-US" sz="6600" b="1" dirty="0" smtClean="0">
                <a:solidFill>
                  <a:srgbClr val="FFFFFF"/>
                </a:solidFill>
              </a:rPr>
              <a:t>sea </a:t>
            </a:r>
            <a:r>
              <a:rPr lang="en-US" sz="6600" b="1" dirty="0">
                <a:solidFill>
                  <a:srgbClr val="FFFFFF"/>
                </a:solidFill>
              </a:rPr>
              <a:t>l</a:t>
            </a:r>
            <a:r>
              <a:rPr lang="en-US" sz="6600" b="1" dirty="0" smtClean="0">
                <a:solidFill>
                  <a:srgbClr val="FFFFFF"/>
                </a:solidFill>
              </a:rPr>
              <a:t>ions </a:t>
            </a:r>
            <a:endParaRPr lang="en-US" sz="6600" b="1" dirty="0">
              <a:solidFill>
                <a:srgbClr val="FFFFFF"/>
              </a:solidFill>
            </a:endParaRPr>
          </a:p>
          <a:p>
            <a:pPr algn="ctr" eaLnBrk="1" hangingPunct="1"/>
            <a:r>
              <a:rPr lang="en-US" sz="6600" b="1" dirty="0">
                <a:solidFill>
                  <a:srgbClr val="FFFFFF"/>
                </a:solidFill>
              </a:rPr>
              <a:t>on the </a:t>
            </a:r>
            <a:r>
              <a:rPr lang="en-US" sz="6600" b="1" dirty="0" smtClean="0">
                <a:solidFill>
                  <a:srgbClr val="FFFFFF"/>
                </a:solidFill>
              </a:rPr>
              <a:t>north </a:t>
            </a:r>
            <a:r>
              <a:rPr lang="en-US" sz="6600" b="1" dirty="0">
                <a:solidFill>
                  <a:srgbClr val="FFFFFF"/>
                </a:solidFill>
              </a:rPr>
              <a:t>c</a:t>
            </a:r>
            <a:r>
              <a:rPr lang="en-US" sz="6600" b="1" dirty="0" smtClean="0">
                <a:solidFill>
                  <a:srgbClr val="FFFFFF"/>
                </a:solidFill>
              </a:rPr>
              <a:t>oast </a:t>
            </a:r>
            <a:r>
              <a:rPr lang="en-US" sz="6600" b="1" dirty="0">
                <a:solidFill>
                  <a:srgbClr val="FFFFFF"/>
                </a:solidFill>
              </a:rPr>
              <a:t>of Washington</a:t>
            </a:r>
          </a:p>
          <a:p>
            <a:pPr algn="ctr" eaLnBrk="1" hangingPunct="1">
              <a:spcBef>
                <a:spcPts val="1800"/>
              </a:spcBef>
            </a:pPr>
            <a:r>
              <a:rPr lang="en-US" sz="4000" b="1" dirty="0" smtClean="0">
                <a:solidFill>
                  <a:srgbClr val="FFFFFF"/>
                </a:solidFill>
              </a:rPr>
              <a:t>Elizabeth Allyn &amp; Jonathan </a:t>
            </a:r>
            <a:r>
              <a:rPr lang="en-US" sz="4000" b="1" dirty="0" err="1" smtClean="0">
                <a:solidFill>
                  <a:srgbClr val="FFFFFF"/>
                </a:solidFill>
              </a:rPr>
              <a:t>Scordino</a:t>
            </a:r>
            <a:endParaRPr lang="en-US" sz="4000" b="1" baseline="30000" dirty="0">
              <a:solidFill>
                <a:srgbClr val="FFFFFF"/>
              </a:solidFill>
            </a:endParaRPr>
          </a:p>
          <a:p>
            <a:pPr algn="ctr" eaLnBrk="1" hangingPunct="1"/>
            <a:r>
              <a:rPr lang="en-US" sz="2400" dirty="0">
                <a:solidFill>
                  <a:srgbClr val="FFFFFF"/>
                </a:solidFill>
              </a:rPr>
              <a:t> Makah Tribe, PO 115 </a:t>
            </a:r>
            <a:r>
              <a:rPr lang="en-US" sz="2400" dirty="0" err="1">
                <a:solidFill>
                  <a:srgbClr val="FFFFFF"/>
                </a:solidFill>
              </a:rPr>
              <a:t>Neah</a:t>
            </a:r>
            <a:r>
              <a:rPr lang="en-US" sz="2400" dirty="0">
                <a:solidFill>
                  <a:srgbClr val="FFFFFF"/>
                </a:solidFill>
              </a:rPr>
              <a:t> Bay, </a:t>
            </a:r>
            <a:r>
              <a:rPr lang="en-US" sz="2400" dirty="0" smtClean="0">
                <a:solidFill>
                  <a:srgbClr val="FFFFFF"/>
                </a:solidFill>
              </a:rPr>
              <a:t>WA</a:t>
            </a:r>
          </a:p>
          <a:p>
            <a:pPr algn="ctr" eaLnBrk="1" hangingPunct="1"/>
            <a:r>
              <a:rPr lang="en-US" sz="2400" dirty="0" smtClean="0">
                <a:solidFill>
                  <a:srgbClr val="FFFFFF"/>
                </a:solidFill>
              </a:rPr>
              <a:t>Liz.allyn@makah.com</a:t>
            </a:r>
            <a:endParaRPr lang="en-US" sz="2400" dirty="0">
              <a:solidFill>
                <a:srgbClr val="FFFFFF"/>
              </a:solidFill>
            </a:endParaRPr>
          </a:p>
        </p:txBody>
      </p:sp>
      <p:grpSp>
        <p:nvGrpSpPr>
          <p:cNvPr id="4" name="Group 3"/>
          <p:cNvGrpSpPr/>
          <p:nvPr/>
        </p:nvGrpSpPr>
        <p:grpSpPr>
          <a:xfrm>
            <a:off x="770021" y="5304729"/>
            <a:ext cx="8807115" cy="8951754"/>
            <a:chOff x="4227098" y="7673904"/>
            <a:chExt cx="7133507" cy="9026167"/>
          </a:xfrm>
        </p:grpSpPr>
        <p:sp>
          <p:nvSpPr>
            <p:cNvPr id="14339" name="Text Box 7"/>
            <p:cNvSpPr txBox="1">
              <a:spLocks noChangeArrowheads="1"/>
            </p:cNvSpPr>
            <p:nvPr/>
          </p:nvSpPr>
          <p:spPr bwMode="auto">
            <a:xfrm>
              <a:off x="4227098" y="8486380"/>
              <a:ext cx="7132320" cy="8213691"/>
            </a:xfrm>
            <a:prstGeom prst="rect">
              <a:avLst/>
            </a:prstGeom>
            <a:solidFill>
              <a:schemeClr val="bg1"/>
            </a:solidFill>
            <a:ln w="38100">
              <a:noFill/>
              <a:round/>
              <a:headEnd/>
              <a:tailEnd/>
            </a:ln>
          </p:spPr>
          <p:txBody>
            <a:bodyPr lIns="587829" tIns="293914" rIns="587829" bIns="587829"/>
            <a:lstStyle>
              <a:lvl1pPr eaLnBrk="0" hangingPunct="0">
                <a:tabLst>
                  <a:tab pos="500063" algn="l"/>
                </a:tabLst>
                <a:defRPr sz="3200">
                  <a:solidFill>
                    <a:schemeClr val="tx1"/>
                  </a:solidFill>
                  <a:latin typeface="Helvetica" charset="0"/>
                  <a:ea typeface="ＭＳ Ｐゴシック" charset="-128"/>
                </a:defRPr>
              </a:lvl1pPr>
              <a:lvl2pPr marL="742950" indent="-285750" eaLnBrk="0" hangingPunct="0">
                <a:tabLst>
                  <a:tab pos="500063" algn="l"/>
                </a:tabLst>
                <a:defRPr sz="3200">
                  <a:solidFill>
                    <a:schemeClr val="tx1"/>
                  </a:solidFill>
                  <a:latin typeface="Helvetica" charset="0"/>
                  <a:ea typeface="ＭＳ Ｐゴシック" charset="-128"/>
                </a:defRPr>
              </a:lvl2pPr>
              <a:lvl3pPr marL="1143000" indent="-228600" eaLnBrk="0" hangingPunct="0">
                <a:tabLst>
                  <a:tab pos="500063" algn="l"/>
                </a:tabLst>
                <a:defRPr sz="3200">
                  <a:solidFill>
                    <a:schemeClr val="tx1"/>
                  </a:solidFill>
                  <a:latin typeface="Helvetica" charset="0"/>
                  <a:ea typeface="ＭＳ Ｐゴシック" charset="-128"/>
                </a:defRPr>
              </a:lvl3pPr>
              <a:lvl4pPr marL="1600200" indent="-228600" eaLnBrk="0" hangingPunct="0">
                <a:tabLst>
                  <a:tab pos="500063" algn="l"/>
                </a:tabLst>
                <a:defRPr sz="3200">
                  <a:solidFill>
                    <a:schemeClr val="tx1"/>
                  </a:solidFill>
                  <a:latin typeface="Helvetica" charset="0"/>
                  <a:ea typeface="ＭＳ Ｐゴシック" charset="-128"/>
                </a:defRPr>
              </a:lvl4pPr>
              <a:lvl5pPr marL="2057400" indent="-228600" eaLnBrk="0" hangingPunct="0">
                <a:tabLst>
                  <a:tab pos="500063" algn="l"/>
                </a:tabLst>
                <a:defRPr sz="3200">
                  <a:solidFill>
                    <a:schemeClr val="tx1"/>
                  </a:solidFill>
                  <a:latin typeface="Helvetica" charset="0"/>
                  <a:ea typeface="ＭＳ Ｐゴシック" charset="-128"/>
                </a:defRPr>
              </a:lvl5pPr>
              <a:lvl6pPr marL="25146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6pPr>
              <a:lvl7pPr marL="29718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7pPr>
              <a:lvl8pPr marL="34290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8pPr>
              <a:lvl9pPr marL="38862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9pPr>
            </a:lstStyle>
            <a:p>
              <a:pPr eaLnBrk="1" hangingPunct="1"/>
              <a:r>
                <a:rPr lang="en-US" altLang="x-none" sz="2800" dirty="0" smtClean="0">
                  <a:latin typeface="Helvetica"/>
                  <a:cs typeface="Helvetica"/>
                </a:rPr>
                <a:t>Marine mammals are impacted by marine debris in many ways, one of which is entanglement. Entanglement is a significant welfare issue for many species, and is even thought to cause population-level concern for some. This study documented entanglement rates and common sources of entangling materials for sea lions on the north coast of Washington.</a:t>
              </a:r>
            </a:p>
            <a:p>
              <a:pPr eaLnBrk="1" hangingPunct="1"/>
              <a:endParaRPr lang="en-US" altLang="x-none" sz="2800" dirty="0" smtClean="0">
                <a:latin typeface="Helvetica"/>
                <a:cs typeface="Helvetica"/>
              </a:endParaRPr>
            </a:p>
            <a:p>
              <a:pPr eaLnBrk="1" hangingPunct="1"/>
              <a:r>
                <a:rPr lang="en-US" altLang="x-none" sz="2800" b="1" dirty="0" smtClean="0">
                  <a:latin typeface="Helvetica"/>
                  <a:cs typeface="Helvetica"/>
                </a:rPr>
                <a:t>Research Questions:</a:t>
              </a:r>
            </a:p>
            <a:p>
              <a:pPr marL="457200" indent="-457200" eaLnBrk="1" hangingPunct="1">
                <a:buFont typeface="Arial" panose="020B0604020202020204" pitchFamily="34" charset="0"/>
                <a:buChar char="•"/>
              </a:pPr>
              <a:r>
                <a:rPr lang="en-US" altLang="x-none" sz="2800" dirty="0" smtClean="0">
                  <a:latin typeface="Helvetica"/>
                  <a:cs typeface="Helvetica"/>
                </a:rPr>
                <a:t>What proportion of sea lion populations at northern Washington haulout complexes (Tatoosh, Bodelteh Islands, Carroll, Sea Lion Rock) are entangled</a:t>
              </a:r>
              <a:r>
                <a:rPr lang="en-US" altLang="x-none" sz="2800" dirty="0">
                  <a:latin typeface="Helvetica"/>
                  <a:cs typeface="Helvetica"/>
                </a:rPr>
                <a:t>?</a:t>
              </a:r>
              <a:endParaRPr lang="en-US" altLang="x-none" sz="2800" dirty="0" smtClean="0">
                <a:latin typeface="Helvetica"/>
                <a:cs typeface="Helvetica"/>
              </a:endParaRPr>
            </a:p>
            <a:p>
              <a:pPr marL="457200" indent="-457200" eaLnBrk="1" hangingPunct="1">
                <a:buFont typeface="Arial" panose="020B0604020202020204" pitchFamily="34" charset="0"/>
                <a:buChar char="•"/>
              </a:pPr>
              <a:r>
                <a:rPr lang="en-US" altLang="x-none" sz="2800" dirty="0">
                  <a:latin typeface="Helvetica"/>
                  <a:cs typeface="Helvetica"/>
                </a:rPr>
                <a:t>W</a:t>
              </a:r>
              <a:r>
                <a:rPr lang="en-US" altLang="x-none" sz="2800" dirty="0" smtClean="0">
                  <a:latin typeface="Helvetica"/>
                  <a:cs typeface="Helvetica"/>
                </a:rPr>
                <a:t>hat are the most common entangling materials?</a:t>
              </a:r>
            </a:p>
            <a:p>
              <a:pPr marL="457200" indent="-457200" eaLnBrk="1" hangingPunct="1">
                <a:buFont typeface="Arial" panose="020B0604020202020204" pitchFamily="34" charset="0"/>
                <a:buChar char="•"/>
              </a:pPr>
              <a:r>
                <a:rPr lang="en-US" altLang="x-none" sz="2800" dirty="0" smtClean="0">
                  <a:latin typeface="Helvetica"/>
                  <a:cs typeface="Helvetica"/>
                </a:rPr>
                <a:t>Are there annual trends in overall entanglement rates?</a:t>
              </a:r>
              <a:endParaRPr lang="en-US" altLang="x-none" sz="2800" dirty="0">
                <a:latin typeface="Helvetica"/>
                <a:cs typeface="Helvetica"/>
              </a:endParaRPr>
            </a:p>
          </p:txBody>
        </p:sp>
        <p:sp>
          <p:nvSpPr>
            <p:cNvPr id="16" name="Text Box 10"/>
            <p:cNvSpPr txBox="1">
              <a:spLocks noChangeArrowheads="1"/>
            </p:cNvSpPr>
            <p:nvPr/>
          </p:nvSpPr>
          <p:spPr bwMode="auto">
            <a:xfrm>
              <a:off x="4228052" y="7673904"/>
              <a:ext cx="7132553" cy="875901"/>
            </a:xfrm>
            <a:prstGeom prst="rect">
              <a:avLst/>
            </a:prstGeom>
            <a:solidFill>
              <a:schemeClr val="accent6">
                <a:lumMod val="75000"/>
              </a:schemeClr>
            </a:solidFill>
            <a:ln w="38100" cmpd="sng">
              <a:noFill/>
              <a:miter lim="800000"/>
              <a:headEnd/>
              <a:tailEnd/>
            </a:ln>
          </p:spPr>
          <p:txBody>
            <a:bodyPr wrap="square" lIns="218753" tIns="109376" rIns="218753" bIns="109376">
              <a:spAutoFit/>
            </a:bodyPr>
            <a:lstStyle>
              <a:lvl1pPr defTabSz="847725" eaLnBrk="0" hangingPunct="0">
                <a:defRPr sz="2600">
                  <a:solidFill>
                    <a:schemeClr val="tx1"/>
                  </a:solidFill>
                  <a:latin typeface="Arial" charset="0"/>
                  <a:ea typeface="ＭＳ Ｐゴシック" charset="0"/>
                  <a:cs typeface="ＭＳ Ｐゴシック" charset="0"/>
                </a:defRPr>
              </a:lvl1pPr>
              <a:lvl2pPr marL="742950" indent="-285750" defTabSz="847725" eaLnBrk="0" hangingPunct="0">
                <a:defRPr sz="2600">
                  <a:solidFill>
                    <a:schemeClr val="tx1"/>
                  </a:solidFill>
                  <a:latin typeface="Arial" charset="0"/>
                  <a:ea typeface="ＭＳ Ｐゴシック" charset="0"/>
                </a:defRPr>
              </a:lvl2pPr>
              <a:lvl3pPr marL="1143000" indent="-228600" defTabSz="847725" eaLnBrk="0" hangingPunct="0">
                <a:defRPr sz="2600">
                  <a:solidFill>
                    <a:schemeClr val="tx1"/>
                  </a:solidFill>
                  <a:latin typeface="Arial" charset="0"/>
                  <a:ea typeface="ＭＳ Ｐゴシック" charset="0"/>
                </a:defRPr>
              </a:lvl3pPr>
              <a:lvl4pPr marL="1600200" indent="-228600" defTabSz="847725" eaLnBrk="0" hangingPunct="0">
                <a:defRPr sz="2600">
                  <a:solidFill>
                    <a:schemeClr val="tx1"/>
                  </a:solidFill>
                  <a:latin typeface="Arial" charset="0"/>
                  <a:ea typeface="ＭＳ Ｐゴシック" charset="0"/>
                </a:defRPr>
              </a:lvl4pPr>
              <a:lvl5pPr marL="2057400" indent="-228600" defTabSz="847725" eaLnBrk="0" hangingPunct="0">
                <a:defRPr sz="2600">
                  <a:solidFill>
                    <a:schemeClr val="tx1"/>
                  </a:solidFill>
                  <a:latin typeface="Arial" charset="0"/>
                  <a:ea typeface="ＭＳ Ｐゴシック" charset="0"/>
                </a:defRPr>
              </a:lvl5pPr>
              <a:lvl6pPr marL="2514600" indent="-228600" defTabSz="847725" eaLnBrk="0" fontAlgn="base" hangingPunct="0">
                <a:spcBef>
                  <a:spcPct val="0"/>
                </a:spcBef>
                <a:spcAft>
                  <a:spcPct val="0"/>
                </a:spcAft>
                <a:defRPr sz="2600">
                  <a:solidFill>
                    <a:schemeClr val="tx1"/>
                  </a:solidFill>
                  <a:latin typeface="Arial" charset="0"/>
                  <a:ea typeface="ＭＳ Ｐゴシック" charset="0"/>
                </a:defRPr>
              </a:lvl6pPr>
              <a:lvl7pPr marL="2971800" indent="-228600" defTabSz="847725" eaLnBrk="0" fontAlgn="base" hangingPunct="0">
                <a:spcBef>
                  <a:spcPct val="0"/>
                </a:spcBef>
                <a:spcAft>
                  <a:spcPct val="0"/>
                </a:spcAft>
                <a:defRPr sz="2600">
                  <a:solidFill>
                    <a:schemeClr val="tx1"/>
                  </a:solidFill>
                  <a:latin typeface="Arial" charset="0"/>
                  <a:ea typeface="ＭＳ Ｐゴシック" charset="0"/>
                </a:defRPr>
              </a:lvl7pPr>
              <a:lvl8pPr marL="3429000" indent="-228600" defTabSz="847725" eaLnBrk="0" fontAlgn="base" hangingPunct="0">
                <a:spcBef>
                  <a:spcPct val="0"/>
                </a:spcBef>
                <a:spcAft>
                  <a:spcPct val="0"/>
                </a:spcAft>
                <a:defRPr sz="2600">
                  <a:solidFill>
                    <a:schemeClr val="tx1"/>
                  </a:solidFill>
                  <a:latin typeface="Arial" charset="0"/>
                  <a:ea typeface="ＭＳ Ｐゴシック" charset="0"/>
                </a:defRPr>
              </a:lvl8pPr>
              <a:lvl9pPr marL="3886200" indent="-228600" defTabSz="847725" eaLnBrk="0" fontAlgn="base" hangingPunct="0">
                <a:spcBef>
                  <a:spcPct val="0"/>
                </a:spcBef>
                <a:spcAft>
                  <a:spcPct val="0"/>
                </a:spcAft>
                <a:defRPr sz="2600">
                  <a:solidFill>
                    <a:schemeClr val="tx1"/>
                  </a:solidFill>
                  <a:latin typeface="Arial" charset="0"/>
                  <a:ea typeface="ＭＳ Ｐゴシック" charset="0"/>
                </a:defRPr>
              </a:lvl9pPr>
            </a:lstStyle>
            <a:p>
              <a:pPr algn="ctr" eaLnBrk="1" hangingPunct="1"/>
              <a:r>
                <a:rPr lang="en-US" sz="4200" b="1" dirty="0" smtClean="0">
                  <a:solidFill>
                    <a:srgbClr val="FFFFFF"/>
                  </a:solidFill>
                </a:rPr>
                <a:t>Introduction</a:t>
              </a:r>
              <a:endParaRPr lang="en-US" sz="4200" dirty="0"/>
            </a:p>
          </p:txBody>
        </p:sp>
      </p:grpSp>
      <p:grpSp>
        <p:nvGrpSpPr>
          <p:cNvPr id="6" name="Group 5"/>
          <p:cNvGrpSpPr/>
          <p:nvPr/>
        </p:nvGrpSpPr>
        <p:grpSpPr>
          <a:xfrm>
            <a:off x="10587789" y="5304728"/>
            <a:ext cx="19202399" cy="18314658"/>
            <a:chOff x="12225868" y="7606528"/>
            <a:chExt cx="15832664" cy="17420320"/>
          </a:xfrm>
        </p:grpSpPr>
        <p:sp>
          <p:nvSpPr>
            <p:cNvPr id="14342" name="Text Box 12"/>
            <p:cNvSpPr txBox="1">
              <a:spLocks noChangeArrowheads="1"/>
            </p:cNvSpPr>
            <p:nvPr/>
          </p:nvSpPr>
          <p:spPr bwMode="auto">
            <a:xfrm>
              <a:off x="12225868" y="8404498"/>
              <a:ext cx="15832664" cy="16622350"/>
            </a:xfrm>
            <a:prstGeom prst="rect">
              <a:avLst/>
            </a:prstGeom>
            <a:solidFill>
              <a:schemeClr val="bg1"/>
            </a:solidFill>
            <a:ln w="38100">
              <a:noFill/>
              <a:round/>
              <a:headEnd/>
              <a:tailEnd/>
            </a:ln>
          </p:spPr>
          <p:txBody>
            <a:bodyPr lIns="587829" tIns="293914" rIns="587829" bIns="587829"/>
            <a:lstStyle>
              <a:lvl1pPr eaLnBrk="0" hangingPunct="0">
                <a:tabLst>
                  <a:tab pos="500063" algn="l"/>
                </a:tabLst>
                <a:defRPr sz="3200">
                  <a:solidFill>
                    <a:schemeClr val="tx1"/>
                  </a:solidFill>
                  <a:latin typeface="Helvetica" charset="0"/>
                  <a:ea typeface="ＭＳ Ｐゴシック" charset="-128"/>
                </a:defRPr>
              </a:lvl1pPr>
              <a:lvl2pPr marL="742950" indent="-285750" eaLnBrk="0" hangingPunct="0">
                <a:tabLst>
                  <a:tab pos="500063" algn="l"/>
                </a:tabLst>
                <a:defRPr sz="3200">
                  <a:solidFill>
                    <a:schemeClr val="tx1"/>
                  </a:solidFill>
                  <a:latin typeface="Helvetica" charset="0"/>
                  <a:ea typeface="ＭＳ Ｐゴシック" charset="-128"/>
                </a:defRPr>
              </a:lvl2pPr>
              <a:lvl3pPr marL="1143000" indent="-228600" eaLnBrk="0" hangingPunct="0">
                <a:tabLst>
                  <a:tab pos="500063" algn="l"/>
                </a:tabLst>
                <a:defRPr sz="3200">
                  <a:solidFill>
                    <a:schemeClr val="tx1"/>
                  </a:solidFill>
                  <a:latin typeface="Helvetica" charset="0"/>
                  <a:ea typeface="ＭＳ Ｐゴシック" charset="-128"/>
                </a:defRPr>
              </a:lvl3pPr>
              <a:lvl4pPr marL="1600200" indent="-228600" eaLnBrk="0" hangingPunct="0">
                <a:tabLst>
                  <a:tab pos="500063" algn="l"/>
                </a:tabLst>
                <a:defRPr sz="3200">
                  <a:solidFill>
                    <a:schemeClr val="tx1"/>
                  </a:solidFill>
                  <a:latin typeface="Helvetica" charset="0"/>
                  <a:ea typeface="ＭＳ Ｐゴシック" charset="-128"/>
                </a:defRPr>
              </a:lvl4pPr>
              <a:lvl5pPr marL="2057400" indent="-228600" eaLnBrk="0" hangingPunct="0">
                <a:tabLst>
                  <a:tab pos="500063" algn="l"/>
                </a:tabLst>
                <a:defRPr sz="3200">
                  <a:solidFill>
                    <a:schemeClr val="tx1"/>
                  </a:solidFill>
                  <a:latin typeface="Helvetica" charset="0"/>
                  <a:ea typeface="ＭＳ Ｐゴシック" charset="-128"/>
                </a:defRPr>
              </a:lvl5pPr>
              <a:lvl6pPr marL="25146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6pPr>
              <a:lvl7pPr marL="29718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7pPr>
              <a:lvl8pPr marL="34290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8pPr>
              <a:lvl9pPr marL="38862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9pPr>
            </a:lstStyle>
            <a:p>
              <a:pPr eaLnBrk="1" hangingPunct="1">
                <a:spcBef>
                  <a:spcPct val="50000"/>
                </a:spcBef>
              </a:pPr>
              <a:endParaRPr lang="en-US" altLang="x-none" dirty="0">
                <a:latin typeface="Arial" panose="020B0604020202020204" pitchFamily="34" charset="0"/>
                <a:cs typeface="Arial" panose="020B0604020202020204" pitchFamily="34" charset="0"/>
              </a:endParaRPr>
            </a:p>
          </p:txBody>
        </p:sp>
        <p:sp>
          <p:nvSpPr>
            <p:cNvPr id="18" name="Text Box 10"/>
            <p:cNvSpPr txBox="1">
              <a:spLocks noChangeArrowheads="1"/>
            </p:cNvSpPr>
            <p:nvPr/>
          </p:nvSpPr>
          <p:spPr bwMode="auto">
            <a:xfrm>
              <a:off x="12225868" y="7606528"/>
              <a:ext cx="15832664" cy="824871"/>
            </a:xfrm>
            <a:prstGeom prst="rect">
              <a:avLst/>
            </a:prstGeom>
            <a:solidFill>
              <a:schemeClr val="accent6">
                <a:lumMod val="75000"/>
              </a:schemeClr>
            </a:solidFill>
            <a:ln w="38100" cmpd="sng">
              <a:noFill/>
              <a:miter lim="800000"/>
              <a:headEnd/>
              <a:tailEnd/>
            </a:ln>
          </p:spPr>
          <p:txBody>
            <a:bodyPr wrap="square" lIns="218753" tIns="109376" rIns="218753" bIns="109376" anchor="ctr">
              <a:spAutoFit/>
            </a:bodyPr>
            <a:lstStyle>
              <a:lvl1pPr defTabSz="847725" eaLnBrk="0" hangingPunct="0">
                <a:defRPr sz="2600">
                  <a:solidFill>
                    <a:schemeClr val="tx1"/>
                  </a:solidFill>
                  <a:latin typeface="Arial" charset="0"/>
                  <a:ea typeface="ＭＳ Ｐゴシック" charset="0"/>
                  <a:cs typeface="ＭＳ Ｐゴシック" charset="0"/>
                </a:defRPr>
              </a:lvl1pPr>
              <a:lvl2pPr marL="742950" indent="-285750" defTabSz="847725" eaLnBrk="0" hangingPunct="0">
                <a:defRPr sz="2600">
                  <a:solidFill>
                    <a:schemeClr val="tx1"/>
                  </a:solidFill>
                  <a:latin typeface="Arial" charset="0"/>
                  <a:ea typeface="ＭＳ Ｐゴシック" charset="0"/>
                </a:defRPr>
              </a:lvl2pPr>
              <a:lvl3pPr marL="1143000" indent="-228600" defTabSz="847725" eaLnBrk="0" hangingPunct="0">
                <a:defRPr sz="2600">
                  <a:solidFill>
                    <a:schemeClr val="tx1"/>
                  </a:solidFill>
                  <a:latin typeface="Arial" charset="0"/>
                  <a:ea typeface="ＭＳ Ｐゴシック" charset="0"/>
                </a:defRPr>
              </a:lvl3pPr>
              <a:lvl4pPr marL="1600200" indent="-228600" defTabSz="847725" eaLnBrk="0" hangingPunct="0">
                <a:defRPr sz="2600">
                  <a:solidFill>
                    <a:schemeClr val="tx1"/>
                  </a:solidFill>
                  <a:latin typeface="Arial" charset="0"/>
                  <a:ea typeface="ＭＳ Ｐゴシック" charset="0"/>
                </a:defRPr>
              </a:lvl4pPr>
              <a:lvl5pPr marL="2057400" indent="-228600" defTabSz="847725" eaLnBrk="0" hangingPunct="0">
                <a:defRPr sz="2600">
                  <a:solidFill>
                    <a:schemeClr val="tx1"/>
                  </a:solidFill>
                  <a:latin typeface="Arial" charset="0"/>
                  <a:ea typeface="ＭＳ Ｐゴシック" charset="0"/>
                </a:defRPr>
              </a:lvl5pPr>
              <a:lvl6pPr marL="2514600" indent="-228600" defTabSz="847725" eaLnBrk="0" fontAlgn="base" hangingPunct="0">
                <a:spcBef>
                  <a:spcPct val="0"/>
                </a:spcBef>
                <a:spcAft>
                  <a:spcPct val="0"/>
                </a:spcAft>
                <a:defRPr sz="2600">
                  <a:solidFill>
                    <a:schemeClr val="tx1"/>
                  </a:solidFill>
                  <a:latin typeface="Arial" charset="0"/>
                  <a:ea typeface="ＭＳ Ｐゴシック" charset="0"/>
                </a:defRPr>
              </a:lvl6pPr>
              <a:lvl7pPr marL="2971800" indent="-228600" defTabSz="847725" eaLnBrk="0" fontAlgn="base" hangingPunct="0">
                <a:spcBef>
                  <a:spcPct val="0"/>
                </a:spcBef>
                <a:spcAft>
                  <a:spcPct val="0"/>
                </a:spcAft>
                <a:defRPr sz="2600">
                  <a:solidFill>
                    <a:schemeClr val="tx1"/>
                  </a:solidFill>
                  <a:latin typeface="Arial" charset="0"/>
                  <a:ea typeface="ＭＳ Ｐゴシック" charset="0"/>
                </a:defRPr>
              </a:lvl7pPr>
              <a:lvl8pPr marL="3429000" indent="-228600" defTabSz="847725" eaLnBrk="0" fontAlgn="base" hangingPunct="0">
                <a:spcBef>
                  <a:spcPct val="0"/>
                </a:spcBef>
                <a:spcAft>
                  <a:spcPct val="0"/>
                </a:spcAft>
                <a:defRPr sz="2600">
                  <a:solidFill>
                    <a:schemeClr val="tx1"/>
                  </a:solidFill>
                  <a:latin typeface="Arial" charset="0"/>
                  <a:ea typeface="ＭＳ Ｐゴシック" charset="0"/>
                </a:defRPr>
              </a:lvl8pPr>
              <a:lvl9pPr marL="3886200" indent="-228600" defTabSz="847725" eaLnBrk="0" fontAlgn="base" hangingPunct="0">
                <a:spcBef>
                  <a:spcPct val="0"/>
                </a:spcBef>
                <a:spcAft>
                  <a:spcPct val="0"/>
                </a:spcAft>
                <a:defRPr sz="2600">
                  <a:solidFill>
                    <a:schemeClr val="tx1"/>
                  </a:solidFill>
                  <a:latin typeface="Arial" charset="0"/>
                  <a:ea typeface="ＭＳ Ｐゴシック" charset="0"/>
                </a:defRPr>
              </a:lvl9pPr>
            </a:lstStyle>
            <a:p>
              <a:pPr algn="ctr" eaLnBrk="1" hangingPunct="1"/>
              <a:r>
                <a:rPr lang="en-US" sz="4200" b="1" dirty="0" smtClean="0">
                  <a:solidFill>
                    <a:schemeClr val="bg1"/>
                  </a:solidFill>
                </a:rPr>
                <a:t>Results</a:t>
              </a:r>
              <a:endParaRPr lang="en-US" sz="4200" b="1" dirty="0">
                <a:solidFill>
                  <a:schemeClr val="bg1"/>
                </a:solidFill>
              </a:endParaRPr>
            </a:p>
          </p:txBody>
        </p:sp>
      </p:grpSp>
      <p:grpSp>
        <p:nvGrpSpPr>
          <p:cNvPr id="7" name="Group 6"/>
          <p:cNvGrpSpPr/>
          <p:nvPr/>
        </p:nvGrpSpPr>
        <p:grpSpPr>
          <a:xfrm>
            <a:off x="30897095" y="5304728"/>
            <a:ext cx="8613421" cy="14254321"/>
            <a:chOff x="28879020" y="7670727"/>
            <a:chExt cx="7132320" cy="8880532"/>
          </a:xfrm>
        </p:grpSpPr>
        <p:sp>
          <p:nvSpPr>
            <p:cNvPr id="14343" name="Text Box 13"/>
            <p:cNvSpPr txBox="1">
              <a:spLocks noChangeArrowheads="1"/>
            </p:cNvSpPr>
            <p:nvPr/>
          </p:nvSpPr>
          <p:spPr bwMode="auto">
            <a:xfrm>
              <a:off x="28879020" y="8214158"/>
              <a:ext cx="7132320" cy="8337101"/>
            </a:xfrm>
            <a:prstGeom prst="rect">
              <a:avLst/>
            </a:prstGeom>
            <a:solidFill>
              <a:schemeClr val="bg1"/>
            </a:solidFill>
            <a:ln w="38100">
              <a:noFill/>
              <a:round/>
              <a:headEnd/>
              <a:tailEnd/>
            </a:ln>
          </p:spPr>
          <p:txBody>
            <a:bodyPr lIns="587829" tIns="293914" rIns="587829" bIns="587829"/>
            <a:lstStyle>
              <a:lvl1pPr eaLnBrk="0" hangingPunct="0">
                <a:tabLst>
                  <a:tab pos="635000" algn="l"/>
                </a:tabLst>
                <a:defRPr sz="3200">
                  <a:solidFill>
                    <a:schemeClr val="tx1"/>
                  </a:solidFill>
                  <a:latin typeface="Helvetica" charset="0"/>
                  <a:ea typeface="ＭＳ Ｐゴシック" charset="-128"/>
                </a:defRPr>
              </a:lvl1pPr>
              <a:lvl2pPr marL="742950" indent="-285750" eaLnBrk="0" hangingPunct="0">
                <a:tabLst>
                  <a:tab pos="635000" algn="l"/>
                </a:tabLst>
                <a:defRPr sz="3200">
                  <a:solidFill>
                    <a:schemeClr val="tx1"/>
                  </a:solidFill>
                  <a:latin typeface="Helvetica" charset="0"/>
                  <a:ea typeface="ＭＳ Ｐゴシック" charset="-128"/>
                </a:defRPr>
              </a:lvl2pPr>
              <a:lvl3pPr marL="1143000" indent="-228600" eaLnBrk="0" hangingPunct="0">
                <a:tabLst>
                  <a:tab pos="635000" algn="l"/>
                </a:tabLst>
                <a:defRPr sz="3200">
                  <a:solidFill>
                    <a:schemeClr val="tx1"/>
                  </a:solidFill>
                  <a:latin typeface="Helvetica" charset="0"/>
                  <a:ea typeface="ＭＳ Ｐゴシック" charset="-128"/>
                </a:defRPr>
              </a:lvl3pPr>
              <a:lvl4pPr marL="1600200" indent="-228600" eaLnBrk="0" hangingPunct="0">
                <a:tabLst>
                  <a:tab pos="635000" algn="l"/>
                </a:tabLst>
                <a:defRPr sz="3200">
                  <a:solidFill>
                    <a:schemeClr val="tx1"/>
                  </a:solidFill>
                  <a:latin typeface="Helvetica" charset="0"/>
                  <a:ea typeface="ＭＳ Ｐゴシック" charset="-128"/>
                </a:defRPr>
              </a:lvl4pPr>
              <a:lvl5pPr marL="2057400" indent="-228600" eaLnBrk="0" hangingPunct="0">
                <a:tabLst>
                  <a:tab pos="635000" algn="l"/>
                </a:tabLst>
                <a:defRPr sz="3200">
                  <a:solidFill>
                    <a:schemeClr val="tx1"/>
                  </a:solidFill>
                  <a:latin typeface="Helvetica" charset="0"/>
                  <a:ea typeface="ＭＳ Ｐゴシック" charset="-128"/>
                </a:defRPr>
              </a:lvl5pPr>
              <a:lvl6pPr marL="2514600" indent="-228600" eaLnBrk="0" fontAlgn="base" hangingPunct="0">
                <a:spcBef>
                  <a:spcPct val="0"/>
                </a:spcBef>
                <a:spcAft>
                  <a:spcPct val="0"/>
                </a:spcAft>
                <a:tabLst>
                  <a:tab pos="635000" algn="l"/>
                </a:tabLst>
                <a:defRPr sz="3200">
                  <a:solidFill>
                    <a:schemeClr val="tx1"/>
                  </a:solidFill>
                  <a:latin typeface="Helvetica" charset="0"/>
                  <a:ea typeface="ＭＳ Ｐゴシック" charset="-128"/>
                </a:defRPr>
              </a:lvl6pPr>
              <a:lvl7pPr marL="2971800" indent="-228600" eaLnBrk="0" fontAlgn="base" hangingPunct="0">
                <a:spcBef>
                  <a:spcPct val="0"/>
                </a:spcBef>
                <a:spcAft>
                  <a:spcPct val="0"/>
                </a:spcAft>
                <a:tabLst>
                  <a:tab pos="635000" algn="l"/>
                </a:tabLst>
                <a:defRPr sz="3200">
                  <a:solidFill>
                    <a:schemeClr val="tx1"/>
                  </a:solidFill>
                  <a:latin typeface="Helvetica" charset="0"/>
                  <a:ea typeface="ＭＳ Ｐゴシック" charset="-128"/>
                </a:defRPr>
              </a:lvl7pPr>
              <a:lvl8pPr marL="3429000" indent="-228600" eaLnBrk="0" fontAlgn="base" hangingPunct="0">
                <a:spcBef>
                  <a:spcPct val="0"/>
                </a:spcBef>
                <a:spcAft>
                  <a:spcPct val="0"/>
                </a:spcAft>
                <a:tabLst>
                  <a:tab pos="635000" algn="l"/>
                </a:tabLst>
                <a:defRPr sz="3200">
                  <a:solidFill>
                    <a:schemeClr val="tx1"/>
                  </a:solidFill>
                  <a:latin typeface="Helvetica" charset="0"/>
                  <a:ea typeface="ＭＳ Ｐゴシック" charset="-128"/>
                </a:defRPr>
              </a:lvl8pPr>
              <a:lvl9pPr marL="3886200" indent="-228600" eaLnBrk="0" fontAlgn="base" hangingPunct="0">
                <a:spcBef>
                  <a:spcPct val="0"/>
                </a:spcBef>
                <a:spcAft>
                  <a:spcPct val="0"/>
                </a:spcAft>
                <a:tabLst>
                  <a:tab pos="635000" algn="l"/>
                </a:tabLst>
                <a:defRPr sz="3200">
                  <a:solidFill>
                    <a:schemeClr val="tx1"/>
                  </a:solidFill>
                  <a:latin typeface="Helvetica" charset="0"/>
                  <a:ea typeface="ＭＳ Ｐゴシック" charset="-128"/>
                </a:defRPr>
              </a:lvl9pPr>
            </a:lstStyle>
            <a:p>
              <a:pPr eaLnBrk="1" hangingPunct="1">
                <a:spcBef>
                  <a:spcPct val="50000"/>
                </a:spcBef>
              </a:pPr>
              <a:endParaRPr lang="en-US" altLang="x-none" sz="2000" dirty="0">
                <a:latin typeface="Times New Roman" charset="0"/>
              </a:endParaRPr>
            </a:p>
          </p:txBody>
        </p:sp>
        <p:sp>
          <p:nvSpPr>
            <p:cNvPr id="19" name="Text Box 10"/>
            <p:cNvSpPr txBox="1">
              <a:spLocks noChangeArrowheads="1"/>
            </p:cNvSpPr>
            <p:nvPr/>
          </p:nvSpPr>
          <p:spPr bwMode="auto">
            <a:xfrm>
              <a:off x="28879020" y="7670727"/>
              <a:ext cx="7132320" cy="543431"/>
            </a:xfrm>
            <a:prstGeom prst="rect">
              <a:avLst/>
            </a:prstGeom>
            <a:solidFill>
              <a:schemeClr val="accent6">
                <a:lumMod val="75000"/>
              </a:schemeClr>
            </a:solidFill>
            <a:ln w="38100" cmpd="sng">
              <a:noFill/>
              <a:miter lim="800000"/>
              <a:headEnd/>
              <a:tailEnd/>
            </a:ln>
          </p:spPr>
          <p:txBody>
            <a:bodyPr wrap="square" lIns="218753" tIns="109376" rIns="218753" bIns="109376">
              <a:spAutoFit/>
            </a:bodyPr>
            <a:lstStyle>
              <a:lvl1pPr defTabSz="847725" eaLnBrk="0" hangingPunct="0">
                <a:defRPr sz="2600">
                  <a:solidFill>
                    <a:schemeClr val="tx1"/>
                  </a:solidFill>
                  <a:latin typeface="Arial" charset="0"/>
                  <a:ea typeface="ＭＳ Ｐゴシック" charset="0"/>
                  <a:cs typeface="ＭＳ Ｐゴシック" charset="0"/>
                </a:defRPr>
              </a:lvl1pPr>
              <a:lvl2pPr marL="742950" indent="-285750" defTabSz="847725" eaLnBrk="0" hangingPunct="0">
                <a:defRPr sz="2600">
                  <a:solidFill>
                    <a:schemeClr val="tx1"/>
                  </a:solidFill>
                  <a:latin typeface="Arial" charset="0"/>
                  <a:ea typeface="ＭＳ Ｐゴシック" charset="0"/>
                </a:defRPr>
              </a:lvl2pPr>
              <a:lvl3pPr marL="1143000" indent="-228600" defTabSz="847725" eaLnBrk="0" hangingPunct="0">
                <a:defRPr sz="2600">
                  <a:solidFill>
                    <a:schemeClr val="tx1"/>
                  </a:solidFill>
                  <a:latin typeface="Arial" charset="0"/>
                  <a:ea typeface="ＭＳ Ｐゴシック" charset="0"/>
                </a:defRPr>
              </a:lvl3pPr>
              <a:lvl4pPr marL="1600200" indent="-228600" defTabSz="847725" eaLnBrk="0" hangingPunct="0">
                <a:defRPr sz="2600">
                  <a:solidFill>
                    <a:schemeClr val="tx1"/>
                  </a:solidFill>
                  <a:latin typeface="Arial" charset="0"/>
                  <a:ea typeface="ＭＳ Ｐゴシック" charset="0"/>
                </a:defRPr>
              </a:lvl4pPr>
              <a:lvl5pPr marL="2057400" indent="-228600" defTabSz="847725" eaLnBrk="0" hangingPunct="0">
                <a:defRPr sz="2600">
                  <a:solidFill>
                    <a:schemeClr val="tx1"/>
                  </a:solidFill>
                  <a:latin typeface="Arial" charset="0"/>
                  <a:ea typeface="ＭＳ Ｐゴシック" charset="0"/>
                </a:defRPr>
              </a:lvl5pPr>
              <a:lvl6pPr marL="2514600" indent="-228600" defTabSz="847725" eaLnBrk="0" fontAlgn="base" hangingPunct="0">
                <a:spcBef>
                  <a:spcPct val="0"/>
                </a:spcBef>
                <a:spcAft>
                  <a:spcPct val="0"/>
                </a:spcAft>
                <a:defRPr sz="2600">
                  <a:solidFill>
                    <a:schemeClr val="tx1"/>
                  </a:solidFill>
                  <a:latin typeface="Arial" charset="0"/>
                  <a:ea typeface="ＭＳ Ｐゴシック" charset="0"/>
                </a:defRPr>
              </a:lvl6pPr>
              <a:lvl7pPr marL="2971800" indent="-228600" defTabSz="847725" eaLnBrk="0" fontAlgn="base" hangingPunct="0">
                <a:spcBef>
                  <a:spcPct val="0"/>
                </a:spcBef>
                <a:spcAft>
                  <a:spcPct val="0"/>
                </a:spcAft>
                <a:defRPr sz="2600">
                  <a:solidFill>
                    <a:schemeClr val="tx1"/>
                  </a:solidFill>
                  <a:latin typeface="Arial" charset="0"/>
                  <a:ea typeface="ＭＳ Ｐゴシック" charset="0"/>
                </a:defRPr>
              </a:lvl7pPr>
              <a:lvl8pPr marL="3429000" indent="-228600" defTabSz="847725" eaLnBrk="0" fontAlgn="base" hangingPunct="0">
                <a:spcBef>
                  <a:spcPct val="0"/>
                </a:spcBef>
                <a:spcAft>
                  <a:spcPct val="0"/>
                </a:spcAft>
                <a:defRPr sz="2600">
                  <a:solidFill>
                    <a:schemeClr val="tx1"/>
                  </a:solidFill>
                  <a:latin typeface="Arial" charset="0"/>
                  <a:ea typeface="ＭＳ Ｐゴシック" charset="0"/>
                </a:defRPr>
              </a:lvl8pPr>
              <a:lvl9pPr marL="3886200" indent="-228600" defTabSz="847725" eaLnBrk="0" fontAlgn="base" hangingPunct="0">
                <a:spcBef>
                  <a:spcPct val="0"/>
                </a:spcBef>
                <a:spcAft>
                  <a:spcPct val="0"/>
                </a:spcAft>
                <a:defRPr sz="2600">
                  <a:solidFill>
                    <a:schemeClr val="tx1"/>
                  </a:solidFill>
                  <a:latin typeface="Arial" charset="0"/>
                  <a:ea typeface="ＭＳ Ｐゴシック" charset="0"/>
                </a:defRPr>
              </a:lvl9pPr>
            </a:lstStyle>
            <a:p>
              <a:pPr algn="ctr" eaLnBrk="1" hangingPunct="1"/>
              <a:r>
                <a:rPr lang="en-US" sz="4200" b="1" dirty="0">
                  <a:solidFill>
                    <a:srgbClr val="FFFFFF"/>
                  </a:solidFill>
                </a:rPr>
                <a:t>Conclusions</a:t>
              </a:r>
              <a:endParaRPr lang="en-US" sz="4200" dirty="0"/>
            </a:p>
          </p:txBody>
        </p:sp>
      </p:grpSp>
      <p:grpSp>
        <p:nvGrpSpPr>
          <p:cNvPr id="52" name="Group 51"/>
          <p:cNvGrpSpPr/>
          <p:nvPr/>
        </p:nvGrpSpPr>
        <p:grpSpPr>
          <a:xfrm>
            <a:off x="30897094" y="20036134"/>
            <a:ext cx="8613421" cy="3583252"/>
            <a:chOff x="25221421" y="13674695"/>
            <a:chExt cx="7132320" cy="2818366"/>
          </a:xfrm>
        </p:grpSpPr>
        <p:sp>
          <p:nvSpPr>
            <p:cNvPr id="55" name="Text Box 16"/>
            <p:cNvSpPr txBox="1">
              <a:spLocks noChangeArrowheads="1"/>
            </p:cNvSpPr>
            <p:nvPr/>
          </p:nvSpPr>
          <p:spPr bwMode="auto">
            <a:xfrm>
              <a:off x="25221421" y="14210459"/>
              <a:ext cx="7132320" cy="2282602"/>
            </a:xfrm>
            <a:prstGeom prst="rect">
              <a:avLst/>
            </a:prstGeom>
            <a:solidFill>
              <a:schemeClr val="bg1"/>
            </a:solidFill>
            <a:ln w="38100">
              <a:noFill/>
              <a:round/>
              <a:headEnd/>
              <a:tailEnd/>
            </a:ln>
          </p:spPr>
          <p:txBody>
            <a:bodyPr lIns="587829" tIns="293914" rIns="587829" bIns="587829"/>
            <a:lstStyle>
              <a:lvl1pPr eaLnBrk="0" hangingPunct="0">
                <a:defRPr sz="3200">
                  <a:solidFill>
                    <a:schemeClr val="tx1"/>
                  </a:solidFill>
                  <a:latin typeface="Helvetica" charset="0"/>
                  <a:ea typeface="ＭＳ Ｐゴシック" charset="-128"/>
                </a:defRPr>
              </a:lvl1pPr>
              <a:lvl2pPr marL="742950" indent="-285750" eaLnBrk="0" hangingPunct="0">
                <a:defRPr sz="3200">
                  <a:solidFill>
                    <a:schemeClr val="tx1"/>
                  </a:solidFill>
                  <a:latin typeface="Helvetica" charset="0"/>
                  <a:ea typeface="ＭＳ Ｐゴシック" charset="-128"/>
                </a:defRPr>
              </a:lvl2pPr>
              <a:lvl3pPr marL="1143000" indent="-228600" eaLnBrk="0" hangingPunct="0">
                <a:defRPr sz="3200">
                  <a:solidFill>
                    <a:schemeClr val="tx1"/>
                  </a:solidFill>
                  <a:latin typeface="Helvetica" charset="0"/>
                  <a:ea typeface="ＭＳ Ｐゴシック" charset="-128"/>
                </a:defRPr>
              </a:lvl3pPr>
              <a:lvl4pPr marL="1600200" indent="-228600" eaLnBrk="0" hangingPunct="0">
                <a:defRPr sz="3200">
                  <a:solidFill>
                    <a:schemeClr val="tx1"/>
                  </a:solidFill>
                  <a:latin typeface="Helvetica" charset="0"/>
                  <a:ea typeface="ＭＳ Ｐゴシック" charset="-128"/>
                </a:defRPr>
              </a:lvl4pPr>
              <a:lvl5pPr marL="2057400" indent="-228600" eaLnBrk="0" hangingPunct="0">
                <a:defRPr sz="3200">
                  <a:solidFill>
                    <a:schemeClr val="tx1"/>
                  </a:solidFill>
                  <a:latin typeface="Helvetica" charset="0"/>
                  <a:ea typeface="ＭＳ Ｐゴシック" charset="-128"/>
                </a:defRPr>
              </a:lvl5pPr>
              <a:lvl6pPr marL="2514600" indent="-228600" eaLnBrk="0" fontAlgn="base" hangingPunct="0">
                <a:spcBef>
                  <a:spcPct val="0"/>
                </a:spcBef>
                <a:spcAft>
                  <a:spcPct val="0"/>
                </a:spcAft>
                <a:defRPr sz="3200">
                  <a:solidFill>
                    <a:schemeClr val="tx1"/>
                  </a:solidFill>
                  <a:latin typeface="Helvetica" charset="0"/>
                  <a:ea typeface="ＭＳ Ｐゴシック" charset="-128"/>
                </a:defRPr>
              </a:lvl6pPr>
              <a:lvl7pPr marL="2971800" indent="-228600" eaLnBrk="0" fontAlgn="base" hangingPunct="0">
                <a:spcBef>
                  <a:spcPct val="0"/>
                </a:spcBef>
                <a:spcAft>
                  <a:spcPct val="0"/>
                </a:spcAft>
                <a:defRPr sz="3200">
                  <a:solidFill>
                    <a:schemeClr val="tx1"/>
                  </a:solidFill>
                  <a:latin typeface="Helvetica" charset="0"/>
                  <a:ea typeface="ＭＳ Ｐゴシック" charset="-128"/>
                </a:defRPr>
              </a:lvl7pPr>
              <a:lvl8pPr marL="3429000" indent="-228600" eaLnBrk="0" fontAlgn="base" hangingPunct="0">
                <a:spcBef>
                  <a:spcPct val="0"/>
                </a:spcBef>
                <a:spcAft>
                  <a:spcPct val="0"/>
                </a:spcAft>
                <a:defRPr sz="3200">
                  <a:solidFill>
                    <a:schemeClr val="tx1"/>
                  </a:solidFill>
                  <a:latin typeface="Helvetica" charset="0"/>
                  <a:ea typeface="ＭＳ Ｐゴシック" charset="-128"/>
                </a:defRPr>
              </a:lvl8pPr>
              <a:lvl9pPr marL="3886200" indent="-228600" eaLnBrk="0" fontAlgn="base" hangingPunct="0">
                <a:spcBef>
                  <a:spcPct val="0"/>
                </a:spcBef>
                <a:spcAft>
                  <a:spcPct val="0"/>
                </a:spcAft>
                <a:defRPr sz="3200">
                  <a:solidFill>
                    <a:schemeClr val="tx1"/>
                  </a:solidFill>
                  <a:latin typeface="Helvetica" charset="0"/>
                  <a:ea typeface="ＭＳ Ｐゴシック" charset="-128"/>
                </a:defRPr>
              </a:lvl9pPr>
            </a:lstStyle>
            <a:p>
              <a:r>
                <a:rPr lang="en-US" sz="2800" dirty="0" smtClean="0"/>
                <a:t>We would like to thank Wendy </a:t>
              </a:r>
              <a:r>
                <a:rPr lang="en-US" sz="2800" dirty="0" err="1" smtClean="0"/>
                <a:t>Szaniszlo</a:t>
              </a:r>
              <a:r>
                <a:rPr lang="en-US" sz="2800" dirty="0" smtClean="0"/>
                <a:t> for providing training for entanglement severity and material identification. Field assistance was provided by AA, MG, PG, and JH. Funding from the Species Recovery Grant to Tribes </a:t>
              </a:r>
              <a:r>
                <a:rPr lang="en-US" sz="2800" dirty="0"/>
                <a:t>(NA16NMF4720059)</a:t>
              </a:r>
            </a:p>
          </p:txBody>
        </p:sp>
        <p:sp>
          <p:nvSpPr>
            <p:cNvPr id="53" name="Text Box 10"/>
            <p:cNvSpPr txBox="1">
              <a:spLocks noChangeArrowheads="1"/>
            </p:cNvSpPr>
            <p:nvPr/>
          </p:nvSpPr>
          <p:spPr bwMode="auto">
            <a:xfrm>
              <a:off x="25221421" y="13674695"/>
              <a:ext cx="7132320" cy="681229"/>
            </a:xfrm>
            <a:prstGeom prst="rect">
              <a:avLst/>
            </a:prstGeom>
            <a:solidFill>
              <a:schemeClr val="accent6">
                <a:lumMod val="75000"/>
              </a:schemeClr>
            </a:solidFill>
            <a:ln w="38100" cmpd="sng">
              <a:noFill/>
              <a:miter lim="800000"/>
              <a:headEnd/>
              <a:tailEnd/>
            </a:ln>
          </p:spPr>
          <p:txBody>
            <a:bodyPr wrap="square" lIns="218753" tIns="109376" rIns="218753" bIns="109376">
              <a:spAutoFit/>
            </a:bodyPr>
            <a:lstStyle>
              <a:lvl1pPr defTabSz="847725" eaLnBrk="0" hangingPunct="0">
                <a:defRPr sz="2600">
                  <a:solidFill>
                    <a:schemeClr val="tx1"/>
                  </a:solidFill>
                  <a:latin typeface="Arial" charset="0"/>
                  <a:ea typeface="ＭＳ Ｐゴシック" charset="0"/>
                  <a:cs typeface="ＭＳ Ｐゴシック" charset="0"/>
                </a:defRPr>
              </a:lvl1pPr>
              <a:lvl2pPr marL="742950" indent="-285750" defTabSz="847725" eaLnBrk="0" hangingPunct="0">
                <a:defRPr sz="2600">
                  <a:solidFill>
                    <a:schemeClr val="tx1"/>
                  </a:solidFill>
                  <a:latin typeface="Arial" charset="0"/>
                  <a:ea typeface="ＭＳ Ｐゴシック" charset="0"/>
                </a:defRPr>
              </a:lvl2pPr>
              <a:lvl3pPr marL="1143000" indent="-228600" defTabSz="847725" eaLnBrk="0" hangingPunct="0">
                <a:defRPr sz="2600">
                  <a:solidFill>
                    <a:schemeClr val="tx1"/>
                  </a:solidFill>
                  <a:latin typeface="Arial" charset="0"/>
                  <a:ea typeface="ＭＳ Ｐゴシック" charset="0"/>
                </a:defRPr>
              </a:lvl3pPr>
              <a:lvl4pPr marL="1600200" indent="-228600" defTabSz="847725" eaLnBrk="0" hangingPunct="0">
                <a:defRPr sz="2600">
                  <a:solidFill>
                    <a:schemeClr val="tx1"/>
                  </a:solidFill>
                  <a:latin typeface="Arial" charset="0"/>
                  <a:ea typeface="ＭＳ Ｐゴシック" charset="0"/>
                </a:defRPr>
              </a:lvl4pPr>
              <a:lvl5pPr marL="2057400" indent="-228600" defTabSz="847725" eaLnBrk="0" hangingPunct="0">
                <a:defRPr sz="2600">
                  <a:solidFill>
                    <a:schemeClr val="tx1"/>
                  </a:solidFill>
                  <a:latin typeface="Arial" charset="0"/>
                  <a:ea typeface="ＭＳ Ｐゴシック" charset="0"/>
                </a:defRPr>
              </a:lvl5pPr>
              <a:lvl6pPr marL="2514600" indent="-228600" defTabSz="847725" eaLnBrk="0" fontAlgn="base" hangingPunct="0">
                <a:spcBef>
                  <a:spcPct val="0"/>
                </a:spcBef>
                <a:spcAft>
                  <a:spcPct val="0"/>
                </a:spcAft>
                <a:defRPr sz="2600">
                  <a:solidFill>
                    <a:schemeClr val="tx1"/>
                  </a:solidFill>
                  <a:latin typeface="Arial" charset="0"/>
                  <a:ea typeface="ＭＳ Ｐゴシック" charset="0"/>
                </a:defRPr>
              </a:lvl6pPr>
              <a:lvl7pPr marL="2971800" indent="-228600" defTabSz="847725" eaLnBrk="0" fontAlgn="base" hangingPunct="0">
                <a:spcBef>
                  <a:spcPct val="0"/>
                </a:spcBef>
                <a:spcAft>
                  <a:spcPct val="0"/>
                </a:spcAft>
                <a:defRPr sz="2600">
                  <a:solidFill>
                    <a:schemeClr val="tx1"/>
                  </a:solidFill>
                  <a:latin typeface="Arial" charset="0"/>
                  <a:ea typeface="ＭＳ Ｐゴシック" charset="0"/>
                </a:defRPr>
              </a:lvl7pPr>
              <a:lvl8pPr marL="3429000" indent="-228600" defTabSz="847725" eaLnBrk="0" fontAlgn="base" hangingPunct="0">
                <a:spcBef>
                  <a:spcPct val="0"/>
                </a:spcBef>
                <a:spcAft>
                  <a:spcPct val="0"/>
                </a:spcAft>
                <a:defRPr sz="2600">
                  <a:solidFill>
                    <a:schemeClr val="tx1"/>
                  </a:solidFill>
                  <a:latin typeface="Arial" charset="0"/>
                  <a:ea typeface="ＭＳ Ｐゴシック" charset="0"/>
                </a:defRPr>
              </a:lvl8pPr>
              <a:lvl9pPr marL="3886200" indent="-228600" defTabSz="847725" eaLnBrk="0" fontAlgn="base" hangingPunct="0">
                <a:spcBef>
                  <a:spcPct val="0"/>
                </a:spcBef>
                <a:spcAft>
                  <a:spcPct val="0"/>
                </a:spcAft>
                <a:defRPr sz="2600">
                  <a:solidFill>
                    <a:schemeClr val="tx1"/>
                  </a:solidFill>
                  <a:latin typeface="Arial" charset="0"/>
                  <a:ea typeface="ＭＳ Ｐゴシック" charset="0"/>
                </a:defRPr>
              </a:lvl9pPr>
            </a:lstStyle>
            <a:p>
              <a:pPr algn="ctr" eaLnBrk="1" hangingPunct="1"/>
              <a:r>
                <a:rPr lang="en-US" sz="4200" b="1" dirty="0" smtClean="0">
                  <a:solidFill>
                    <a:srgbClr val="FFFFFF"/>
                  </a:solidFill>
                </a:rPr>
                <a:t>Acknowledgements</a:t>
              </a:r>
              <a:endParaRPr lang="en-US" sz="4200" dirty="0"/>
            </a:p>
          </p:txBody>
        </p:sp>
      </p:grpSp>
      <p:grpSp>
        <p:nvGrpSpPr>
          <p:cNvPr id="56" name="Group 55"/>
          <p:cNvGrpSpPr/>
          <p:nvPr/>
        </p:nvGrpSpPr>
        <p:grpSpPr>
          <a:xfrm>
            <a:off x="770021" y="14714308"/>
            <a:ext cx="8807115" cy="8905077"/>
            <a:chOff x="4227098" y="7673904"/>
            <a:chExt cx="7133507" cy="8942192"/>
          </a:xfrm>
        </p:grpSpPr>
        <p:sp>
          <p:nvSpPr>
            <p:cNvPr id="57" name="Text Box 7"/>
            <p:cNvSpPr txBox="1">
              <a:spLocks noChangeArrowheads="1"/>
            </p:cNvSpPr>
            <p:nvPr/>
          </p:nvSpPr>
          <p:spPr bwMode="auto">
            <a:xfrm>
              <a:off x="4227098" y="8546205"/>
              <a:ext cx="7132320" cy="8069891"/>
            </a:xfrm>
            <a:prstGeom prst="rect">
              <a:avLst/>
            </a:prstGeom>
            <a:solidFill>
              <a:schemeClr val="bg1"/>
            </a:solidFill>
            <a:ln w="38100">
              <a:noFill/>
              <a:round/>
              <a:headEnd/>
              <a:tailEnd/>
            </a:ln>
          </p:spPr>
          <p:txBody>
            <a:bodyPr lIns="587829" tIns="293914" rIns="587829" bIns="587829"/>
            <a:lstStyle>
              <a:lvl1pPr eaLnBrk="0" hangingPunct="0">
                <a:tabLst>
                  <a:tab pos="500063" algn="l"/>
                </a:tabLst>
                <a:defRPr sz="3200">
                  <a:solidFill>
                    <a:schemeClr val="tx1"/>
                  </a:solidFill>
                  <a:latin typeface="Helvetica" charset="0"/>
                  <a:ea typeface="ＭＳ Ｐゴシック" charset="-128"/>
                </a:defRPr>
              </a:lvl1pPr>
              <a:lvl2pPr marL="742950" indent="-285750" eaLnBrk="0" hangingPunct="0">
                <a:tabLst>
                  <a:tab pos="500063" algn="l"/>
                </a:tabLst>
                <a:defRPr sz="3200">
                  <a:solidFill>
                    <a:schemeClr val="tx1"/>
                  </a:solidFill>
                  <a:latin typeface="Helvetica" charset="0"/>
                  <a:ea typeface="ＭＳ Ｐゴシック" charset="-128"/>
                </a:defRPr>
              </a:lvl2pPr>
              <a:lvl3pPr marL="1143000" indent="-228600" eaLnBrk="0" hangingPunct="0">
                <a:tabLst>
                  <a:tab pos="500063" algn="l"/>
                </a:tabLst>
                <a:defRPr sz="3200">
                  <a:solidFill>
                    <a:schemeClr val="tx1"/>
                  </a:solidFill>
                  <a:latin typeface="Helvetica" charset="0"/>
                  <a:ea typeface="ＭＳ Ｐゴシック" charset="-128"/>
                </a:defRPr>
              </a:lvl3pPr>
              <a:lvl4pPr marL="1600200" indent="-228600" eaLnBrk="0" hangingPunct="0">
                <a:tabLst>
                  <a:tab pos="500063" algn="l"/>
                </a:tabLst>
                <a:defRPr sz="3200">
                  <a:solidFill>
                    <a:schemeClr val="tx1"/>
                  </a:solidFill>
                  <a:latin typeface="Helvetica" charset="0"/>
                  <a:ea typeface="ＭＳ Ｐゴシック" charset="-128"/>
                </a:defRPr>
              </a:lvl4pPr>
              <a:lvl5pPr marL="2057400" indent="-228600" eaLnBrk="0" hangingPunct="0">
                <a:tabLst>
                  <a:tab pos="500063" algn="l"/>
                </a:tabLst>
                <a:defRPr sz="3200">
                  <a:solidFill>
                    <a:schemeClr val="tx1"/>
                  </a:solidFill>
                  <a:latin typeface="Helvetica" charset="0"/>
                  <a:ea typeface="ＭＳ Ｐゴシック" charset="-128"/>
                </a:defRPr>
              </a:lvl5pPr>
              <a:lvl6pPr marL="25146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6pPr>
              <a:lvl7pPr marL="29718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7pPr>
              <a:lvl8pPr marL="34290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8pPr>
              <a:lvl9pPr marL="38862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9pPr>
            </a:lstStyle>
            <a:p>
              <a:pPr marL="457200" indent="-457200" eaLnBrk="1" hangingPunct="1">
                <a:buFont typeface="Arial" panose="020B0604020202020204" pitchFamily="34" charset="0"/>
                <a:buChar char="•"/>
              </a:pPr>
              <a:r>
                <a:rPr lang="en-US" altLang="x-none" sz="2800" dirty="0" smtClean="0">
                  <a:latin typeface="Helvetica"/>
                  <a:cs typeface="Helvetica"/>
                </a:rPr>
                <a:t>Photos of entangled individuals and total counts of individuals were taken during small boat surveys of sea lion haulouts on the Washington coast from 2010-2018. </a:t>
              </a:r>
            </a:p>
            <a:p>
              <a:pPr marL="457200" indent="-457200" eaLnBrk="1" hangingPunct="1">
                <a:buFont typeface="Arial" panose="020B0604020202020204" pitchFamily="34" charset="0"/>
                <a:buChar char="•"/>
              </a:pPr>
              <a:r>
                <a:rPr lang="en-US" altLang="x-none" sz="2800" dirty="0" smtClean="0">
                  <a:latin typeface="Helvetica"/>
                  <a:cs typeface="Helvetica"/>
                </a:rPr>
                <a:t>Photos were analyzed to determine species of sea lion entangled and to identify the material and severity of entanglement.</a:t>
              </a:r>
            </a:p>
          </p:txBody>
        </p:sp>
        <p:sp>
          <p:nvSpPr>
            <p:cNvPr id="58" name="Text Box 10"/>
            <p:cNvSpPr txBox="1">
              <a:spLocks noChangeArrowheads="1"/>
            </p:cNvSpPr>
            <p:nvPr/>
          </p:nvSpPr>
          <p:spPr bwMode="auto">
            <a:xfrm>
              <a:off x="4228052" y="7673904"/>
              <a:ext cx="7132553" cy="872301"/>
            </a:xfrm>
            <a:prstGeom prst="rect">
              <a:avLst/>
            </a:prstGeom>
            <a:solidFill>
              <a:schemeClr val="accent6">
                <a:lumMod val="75000"/>
              </a:schemeClr>
            </a:solidFill>
            <a:ln w="38100" cmpd="sng">
              <a:noFill/>
              <a:miter lim="800000"/>
              <a:headEnd/>
              <a:tailEnd/>
            </a:ln>
          </p:spPr>
          <p:txBody>
            <a:bodyPr wrap="square" lIns="218753" tIns="109376" rIns="218753" bIns="109376">
              <a:spAutoFit/>
            </a:bodyPr>
            <a:lstStyle>
              <a:lvl1pPr defTabSz="847725" eaLnBrk="0" hangingPunct="0">
                <a:defRPr sz="2600">
                  <a:solidFill>
                    <a:schemeClr val="tx1"/>
                  </a:solidFill>
                  <a:latin typeface="Arial" charset="0"/>
                  <a:ea typeface="ＭＳ Ｐゴシック" charset="0"/>
                  <a:cs typeface="ＭＳ Ｐゴシック" charset="0"/>
                </a:defRPr>
              </a:lvl1pPr>
              <a:lvl2pPr marL="742950" indent="-285750" defTabSz="847725" eaLnBrk="0" hangingPunct="0">
                <a:defRPr sz="2600">
                  <a:solidFill>
                    <a:schemeClr val="tx1"/>
                  </a:solidFill>
                  <a:latin typeface="Arial" charset="0"/>
                  <a:ea typeface="ＭＳ Ｐゴシック" charset="0"/>
                </a:defRPr>
              </a:lvl2pPr>
              <a:lvl3pPr marL="1143000" indent="-228600" defTabSz="847725" eaLnBrk="0" hangingPunct="0">
                <a:defRPr sz="2600">
                  <a:solidFill>
                    <a:schemeClr val="tx1"/>
                  </a:solidFill>
                  <a:latin typeface="Arial" charset="0"/>
                  <a:ea typeface="ＭＳ Ｐゴシック" charset="0"/>
                </a:defRPr>
              </a:lvl3pPr>
              <a:lvl4pPr marL="1600200" indent="-228600" defTabSz="847725" eaLnBrk="0" hangingPunct="0">
                <a:defRPr sz="2600">
                  <a:solidFill>
                    <a:schemeClr val="tx1"/>
                  </a:solidFill>
                  <a:latin typeface="Arial" charset="0"/>
                  <a:ea typeface="ＭＳ Ｐゴシック" charset="0"/>
                </a:defRPr>
              </a:lvl4pPr>
              <a:lvl5pPr marL="2057400" indent="-228600" defTabSz="847725" eaLnBrk="0" hangingPunct="0">
                <a:defRPr sz="2600">
                  <a:solidFill>
                    <a:schemeClr val="tx1"/>
                  </a:solidFill>
                  <a:latin typeface="Arial" charset="0"/>
                  <a:ea typeface="ＭＳ Ｐゴシック" charset="0"/>
                </a:defRPr>
              </a:lvl5pPr>
              <a:lvl6pPr marL="2514600" indent="-228600" defTabSz="847725" eaLnBrk="0" fontAlgn="base" hangingPunct="0">
                <a:spcBef>
                  <a:spcPct val="0"/>
                </a:spcBef>
                <a:spcAft>
                  <a:spcPct val="0"/>
                </a:spcAft>
                <a:defRPr sz="2600">
                  <a:solidFill>
                    <a:schemeClr val="tx1"/>
                  </a:solidFill>
                  <a:latin typeface="Arial" charset="0"/>
                  <a:ea typeface="ＭＳ Ｐゴシック" charset="0"/>
                </a:defRPr>
              </a:lvl6pPr>
              <a:lvl7pPr marL="2971800" indent="-228600" defTabSz="847725" eaLnBrk="0" fontAlgn="base" hangingPunct="0">
                <a:spcBef>
                  <a:spcPct val="0"/>
                </a:spcBef>
                <a:spcAft>
                  <a:spcPct val="0"/>
                </a:spcAft>
                <a:defRPr sz="2600">
                  <a:solidFill>
                    <a:schemeClr val="tx1"/>
                  </a:solidFill>
                  <a:latin typeface="Arial" charset="0"/>
                  <a:ea typeface="ＭＳ Ｐゴシック" charset="0"/>
                </a:defRPr>
              </a:lvl7pPr>
              <a:lvl8pPr marL="3429000" indent="-228600" defTabSz="847725" eaLnBrk="0" fontAlgn="base" hangingPunct="0">
                <a:spcBef>
                  <a:spcPct val="0"/>
                </a:spcBef>
                <a:spcAft>
                  <a:spcPct val="0"/>
                </a:spcAft>
                <a:defRPr sz="2600">
                  <a:solidFill>
                    <a:schemeClr val="tx1"/>
                  </a:solidFill>
                  <a:latin typeface="Arial" charset="0"/>
                  <a:ea typeface="ＭＳ Ｐゴシック" charset="0"/>
                </a:defRPr>
              </a:lvl8pPr>
              <a:lvl9pPr marL="3886200" indent="-228600" defTabSz="847725" eaLnBrk="0" fontAlgn="base" hangingPunct="0">
                <a:spcBef>
                  <a:spcPct val="0"/>
                </a:spcBef>
                <a:spcAft>
                  <a:spcPct val="0"/>
                </a:spcAft>
                <a:defRPr sz="2600">
                  <a:solidFill>
                    <a:schemeClr val="tx1"/>
                  </a:solidFill>
                  <a:latin typeface="Arial" charset="0"/>
                  <a:ea typeface="ＭＳ Ｐゴシック" charset="0"/>
                </a:defRPr>
              </a:lvl9pPr>
            </a:lstStyle>
            <a:p>
              <a:pPr algn="ctr" eaLnBrk="1" hangingPunct="1"/>
              <a:r>
                <a:rPr lang="en-US" sz="4200" b="1" dirty="0" smtClean="0">
                  <a:solidFill>
                    <a:srgbClr val="FFFFFF"/>
                  </a:solidFill>
                </a:rPr>
                <a:t>Methods</a:t>
              </a:r>
              <a:endParaRPr lang="en-US" sz="4200" dirty="0"/>
            </a:p>
          </p:txBody>
        </p:sp>
      </p:grpSp>
      <p:grpSp>
        <p:nvGrpSpPr>
          <p:cNvPr id="27" name="Group 26"/>
          <p:cNvGrpSpPr/>
          <p:nvPr/>
        </p:nvGrpSpPr>
        <p:grpSpPr>
          <a:xfrm>
            <a:off x="5786926" y="24186789"/>
            <a:ext cx="6848488" cy="3021216"/>
            <a:chOff x="6722898" y="24934802"/>
            <a:chExt cx="6848488" cy="3021216"/>
          </a:xfrm>
        </p:grpSpPr>
        <p:pic>
          <p:nvPicPr>
            <p:cNvPr id="9" name="Picture 8"/>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722898" y="24934802"/>
              <a:ext cx="6848488" cy="3021216"/>
            </a:xfrm>
            <a:prstGeom prst="rect">
              <a:avLst/>
            </a:prstGeom>
          </p:spPr>
        </p:pic>
        <p:sp>
          <p:nvSpPr>
            <p:cNvPr id="66" name="TextBox 65"/>
            <p:cNvSpPr txBox="1"/>
            <p:nvPr/>
          </p:nvSpPr>
          <p:spPr>
            <a:xfrm>
              <a:off x="11201400" y="27041024"/>
              <a:ext cx="2369986" cy="914994"/>
            </a:xfrm>
            <a:prstGeom prst="rect">
              <a:avLst/>
            </a:prstGeom>
            <a:solidFill>
              <a:srgbClr val="325949">
                <a:alpha val="50196"/>
              </a:srgbClr>
            </a:solidFill>
          </p:spPr>
          <p:txBody>
            <a:bodyPr wrap="square" rtlCol="0">
              <a:spAutoFit/>
            </a:bodyPr>
            <a:lstStyle/>
            <a:p>
              <a:pPr algn="ctr"/>
              <a:r>
                <a:rPr lang="en-US" dirty="0" smtClean="0">
                  <a:solidFill>
                    <a:schemeClr val="bg1"/>
                  </a:solidFill>
                </a:rPr>
                <a:t>Steller</a:t>
              </a:r>
            </a:p>
            <a:p>
              <a:pPr algn="ctr"/>
              <a:r>
                <a:rPr lang="en-US" dirty="0" smtClean="0">
                  <a:solidFill>
                    <a:schemeClr val="bg1"/>
                  </a:solidFill>
                </a:rPr>
                <a:t>Rubber Band</a:t>
              </a:r>
              <a:endParaRPr lang="en-US" dirty="0">
                <a:solidFill>
                  <a:schemeClr val="bg1"/>
                </a:solidFill>
              </a:endParaRPr>
            </a:p>
          </p:txBody>
        </p:sp>
      </p:grpSp>
      <p:grpSp>
        <p:nvGrpSpPr>
          <p:cNvPr id="31" name="Group 30"/>
          <p:cNvGrpSpPr/>
          <p:nvPr/>
        </p:nvGrpSpPr>
        <p:grpSpPr>
          <a:xfrm>
            <a:off x="17983930" y="24103262"/>
            <a:ext cx="4299545" cy="4617309"/>
            <a:chOff x="15311775" y="24136563"/>
            <a:chExt cx="4299545" cy="4617309"/>
          </a:xfrm>
        </p:grpSpPr>
        <p:pic>
          <p:nvPicPr>
            <p:cNvPr id="10" name="Picture 9"/>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5311775" y="24136563"/>
              <a:ext cx="4299545" cy="4617309"/>
            </a:xfrm>
            <a:prstGeom prst="rect">
              <a:avLst/>
            </a:prstGeom>
          </p:spPr>
        </p:pic>
        <p:sp>
          <p:nvSpPr>
            <p:cNvPr id="67" name="TextBox 66"/>
            <p:cNvSpPr txBox="1"/>
            <p:nvPr/>
          </p:nvSpPr>
          <p:spPr>
            <a:xfrm>
              <a:off x="16976410" y="27838878"/>
              <a:ext cx="2634909" cy="914994"/>
            </a:xfrm>
            <a:prstGeom prst="rect">
              <a:avLst/>
            </a:prstGeom>
            <a:solidFill>
              <a:srgbClr val="325949">
                <a:alpha val="50196"/>
              </a:srgbClr>
            </a:solidFill>
          </p:spPr>
          <p:txBody>
            <a:bodyPr wrap="square" rtlCol="0">
              <a:spAutoFit/>
            </a:bodyPr>
            <a:lstStyle/>
            <a:p>
              <a:pPr algn="ctr"/>
              <a:r>
                <a:rPr lang="en-US" dirty="0" smtClean="0">
                  <a:solidFill>
                    <a:schemeClr val="bg1"/>
                  </a:solidFill>
                </a:rPr>
                <a:t>California</a:t>
              </a:r>
            </a:p>
            <a:p>
              <a:pPr algn="ctr"/>
              <a:r>
                <a:rPr lang="en-US" dirty="0" smtClean="0">
                  <a:solidFill>
                    <a:schemeClr val="bg1"/>
                  </a:solidFill>
                </a:rPr>
                <a:t>Packing Band</a:t>
              </a:r>
              <a:endParaRPr lang="en-US" dirty="0">
                <a:solidFill>
                  <a:schemeClr val="bg1"/>
                </a:solidFill>
              </a:endParaRPr>
            </a:p>
          </p:txBody>
        </p:sp>
      </p:grpSp>
      <p:grpSp>
        <p:nvGrpSpPr>
          <p:cNvPr id="32" name="Group 31"/>
          <p:cNvGrpSpPr/>
          <p:nvPr/>
        </p:nvGrpSpPr>
        <p:grpSpPr>
          <a:xfrm>
            <a:off x="22663202" y="24246140"/>
            <a:ext cx="5970070" cy="4398152"/>
            <a:chOff x="20992196" y="24246142"/>
            <a:chExt cx="5970070" cy="4398152"/>
          </a:xfrm>
        </p:grpSpPr>
        <p:pic>
          <p:nvPicPr>
            <p:cNvPr id="11" name="Picture 10"/>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20992197" y="24246142"/>
              <a:ext cx="5970069" cy="4398152"/>
            </a:xfrm>
            <a:prstGeom prst="rect">
              <a:avLst/>
            </a:prstGeom>
          </p:spPr>
        </p:pic>
        <p:sp>
          <p:nvSpPr>
            <p:cNvPr id="68" name="TextBox 67"/>
            <p:cNvSpPr txBox="1"/>
            <p:nvPr/>
          </p:nvSpPr>
          <p:spPr>
            <a:xfrm>
              <a:off x="20992196" y="27729300"/>
              <a:ext cx="2433663" cy="914994"/>
            </a:xfrm>
            <a:prstGeom prst="rect">
              <a:avLst/>
            </a:prstGeom>
            <a:solidFill>
              <a:srgbClr val="325949">
                <a:alpha val="50196"/>
              </a:srgbClr>
            </a:solidFill>
          </p:spPr>
          <p:txBody>
            <a:bodyPr wrap="square" rtlCol="0">
              <a:spAutoFit/>
            </a:bodyPr>
            <a:lstStyle/>
            <a:p>
              <a:pPr algn="ctr"/>
              <a:r>
                <a:rPr lang="en-US" dirty="0" smtClean="0">
                  <a:solidFill>
                    <a:schemeClr val="bg1"/>
                  </a:solidFill>
                </a:rPr>
                <a:t>Steller</a:t>
              </a:r>
            </a:p>
            <a:p>
              <a:pPr algn="ctr"/>
              <a:r>
                <a:rPr lang="en-US" dirty="0" smtClean="0">
                  <a:solidFill>
                    <a:schemeClr val="bg1"/>
                  </a:solidFill>
                </a:rPr>
                <a:t>Packing Band</a:t>
              </a:r>
              <a:endParaRPr lang="en-US" dirty="0">
                <a:solidFill>
                  <a:schemeClr val="bg1"/>
                </a:solidFill>
              </a:endParaRPr>
            </a:p>
          </p:txBody>
        </p:sp>
      </p:grpSp>
      <p:grpSp>
        <p:nvGrpSpPr>
          <p:cNvPr id="34" name="Group 33"/>
          <p:cNvGrpSpPr/>
          <p:nvPr/>
        </p:nvGrpSpPr>
        <p:grpSpPr>
          <a:xfrm>
            <a:off x="29178646" y="24235894"/>
            <a:ext cx="4301759" cy="4523749"/>
            <a:chOff x="28343143" y="24235897"/>
            <a:chExt cx="4301759" cy="4523749"/>
          </a:xfrm>
        </p:grpSpPr>
        <p:pic>
          <p:nvPicPr>
            <p:cNvPr id="12" name="Picture 11"/>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28343143" y="24235897"/>
              <a:ext cx="4301759" cy="4517976"/>
            </a:xfrm>
            <a:prstGeom prst="rect">
              <a:avLst/>
            </a:prstGeom>
          </p:spPr>
        </p:pic>
        <p:sp>
          <p:nvSpPr>
            <p:cNvPr id="69" name="TextBox 68"/>
            <p:cNvSpPr txBox="1"/>
            <p:nvPr/>
          </p:nvSpPr>
          <p:spPr>
            <a:xfrm>
              <a:off x="30211239" y="27844652"/>
              <a:ext cx="2433663" cy="914994"/>
            </a:xfrm>
            <a:prstGeom prst="rect">
              <a:avLst/>
            </a:prstGeom>
            <a:solidFill>
              <a:srgbClr val="325949">
                <a:alpha val="50196"/>
              </a:srgbClr>
            </a:solidFill>
          </p:spPr>
          <p:txBody>
            <a:bodyPr wrap="square" rtlCol="0">
              <a:spAutoFit/>
            </a:bodyPr>
            <a:lstStyle/>
            <a:p>
              <a:pPr algn="ctr"/>
              <a:r>
                <a:rPr lang="en-US" dirty="0" smtClean="0">
                  <a:solidFill>
                    <a:schemeClr val="bg1"/>
                  </a:solidFill>
                </a:rPr>
                <a:t>Steller</a:t>
              </a:r>
            </a:p>
            <a:p>
              <a:pPr algn="ctr"/>
              <a:r>
                <a:rPr lang="en-US" dirty="0" smtClean="0">
                  <a:solidFill>
                    <a:schemeClr val="bg1"/>
                  </a:solidFill>
                </a:rPr>
                <a:t>Unknown</a:t>
              </a:r>
              <a:endParaRPr lang="en-US" dirty="0">
                <a:solidFill>
                  <a:schemeClr val="bg1"/>
                </a:solidFill>
              </a:endParaRPr>
            </a:p>
          </p:txBody>
        </p:sp>
      </p:grpSp>
      <p:grpSp>
        <p:nvGrpSpPr>
          <p:cNvPr id="13" name="Group 12"/>
          <p:cNvGrpSpPr/>
          <p:nvPr/>
        </p:nvGrpSpPr>
        <p:grpSpPr>
          <a:xfrm>
            <a:off x="770021" y="24186789"/>
            <a:ext cx="4476660" cy="4616186"/>
            <a:chOff x="765539" y="24154133"/>
            <a:chExt cx="4476660" cy="4616186"/>
          </a:xfrm>
        </p:grpSpPr>
        <p:pic>
          <p:nvPicPr>
            <p:cNvPr id="8" name="Picture 7"/>
            <p:cNvPicPr>
              <a:picLocks noChangeAspect="1"/>
            </p:cNvPicPr>
            <p:nvPr/>
          </p:nvPicPr>
          <p:blipFill>
            <a:blip r:embed="rId7">
              <a:extLst>
                <a:ext uri="{BEBA8EAE-BF5A-486C-A8C5-ECC9F3942E4B}">
                  <a14:imgProps xmlns:a14="http://schemas.microsoft.com/office/drawing/2010/main">
                    <a14:imgLayer r:embed="rId8">
                      <a14:imgEffect>
                        <a14:brightnessContrast bright="20000" contrast="-20000"/>
                      </a14:imgEffect>
                    </a14:imgLayer>
                  </a14:imgProps>
                </a:ext>
                <a:ext uri="{28A0092B-C50C-407E-A947-70E740481C1C}">
                  <a14:useLocalDpi xmlns:a14="http://schemas.microsoft.com/office/drawing/2010/main" val="0"/>
                </a:ext>
              </a:extLst>
            </a:blip>
            <a:stretch>
              <a:fillRect/>
            </a:stretch>
          </p:blipFill>
          <p:spPr>
            <a:xfrm>
              <a:off x="765539" y="24154133"/>
              <a:ext cx="4476660" cy="4616186"/>
            </a:xfrm>
            <a:prstGeom prst="rect">
              <a:avLst/>
            </a:prstGeom>
          </p:spPr>
        </p:pic>
        <p:sp>
          <p:nvSpPr>
            <p:cNvPr id="72" name="TextBox 71"/>
            <p:cNvSpPr txBox="1"/>
            <p:nvPr/>
          </p:nvSpPr>
          <p:spPr>
            <a:xfrm>
              <a:off x="3970691" y="27855325"/>
              <a:ext cx="1266378" cy="914994"/>
            </a:xfrm>
            <a:prstGeom prst="rect">
              <a:avLst/>
            </a:prstGeom>
            <a:solidFill>
              <a:srgbClr val="325949">
                <a:alpha val="50196"/>
              </a:srgbClr>
            </a:solidFill>
          </p:spPr>
          <p:txBody>
            <a:bodyPr wrap="square" rtlCol="0">
              <a:spAutoFit/>
            </a:bodyPr>
            <a:lstStyle/>
            <a:p>
              <a:pPr algn="ctr"/>
              <a:r>
                <a:rPr lang="en-US" dirty="0" smtClean="0">
                  <a:solidFill>
                    <a:schemeClr val="bg1"/>
                  </a:solidFill>
                </a:rPr>
                <a:t>Steller</a:t>
              </a:r>
            </a:p>
            <a:p>
              <a:pPr algn="ctr"/>
              <a:r>
                <a:rPr lang="en-US" dirty="0" smtClean="0">
                  <a:solidFill>
                    <a:schemeClr val="bg1"/>
                  </a:solidFill>
                </a:rPr>
                <a:t>Scar</a:t>
              </a:r>
            </a:p>
          </p:txBody>
        </p:sp>
      </p:grpSp>
      <p:grpSp>
        <p:nvGrpSpPr>
          <p:cNvPr id="17" name="Group 16"/>
          <p:cNvGrpSpPr/>
          <p:nvPr/>
        </p:nvGrpSpPr>
        <p:grpSpPr>
          <a:xfrm>
            <a:off x="34025779" y="24352958"/>
            <a:ext cx="5462016" cy="4184904"/>
            <a:chOff x="34025779" y="24352958"/>
            <a:chExt cx="5462016" cy="4184904"/>
          </a:xfrm>
        </p:grpSpPr>
        <p:pic>
          <p:nvPicPr>
            <p:cNvPr id="20" name="Picture 19"/>
            <p:cNvPicPr>
              <a:picLocks noChangeAspect="1"/>
            </p:cNvPicPr>
            <p:nvPr/>
          </p:nvPicPr>
          <p:blipFill>
            <a:blip r:embed="rId9">
              <a:extLst>
                <a:ext uri="{BEBA8EAE-BF5A-486C-A8C5-ECC9F3942E4B}">
                  <a14:imgProps xmlns:a14="http://schemas.microsoft.com/office/drawing/2010/main">
                    <a14:imgLayer r:embed="rId10">
                      <a14:imgEffect>
                        <a14:brightnessContrast bright="40000" contrast="-20000"/>
                      </a14:imgEffect>
                    </a14:imgLayer>
                  </a14:imgProps>
                </a:ext>
                <a:ext uri="{28A0092B-C50C-407E-A947-70E740481C1C}">
                  <a14:useLocalDpi xmlns:a14="http://schemas.microsoft.com/office/drawing/2010/main" val="0"/>
                </a:ext>
              </a:extLst>
            </a:blip>
            <a:stretch>
              <a:fillRect/>
            </a:stretch>
          </p:blipFill>
          <p:spPr>
            <a:xfrm>
              <a:off x="34025779" y="24352958"/>
              <a:ext cx="5462016" cy="4184904"/>
            </a:xfrm>
            <a:prstGeom prst="rect">
              <a:avLst/>
            </a:prstGeom>
          </p:spPr>
        </p:pic>
        <p:sp>
          <p:nvSpPr>
            <p:cNvPr id="73" name="TextBox 72"/>
            <p:cNvSpPr txBox="1"/>
            <p:nvPr/>
          </p:nvSpPr>
          <p:spPr>
            <a:xfrm>
              <a:off x="34025779" y="27622868"/>
              <a:ext cx="2433663" cy="914994"/>
            </a:xfrm>
            <a:prstGeom prst="rect">
              <a:avLst/>
            </a:prstGeom>
            <a:solidFill>
              <a:srgbClr val="325949">
                <a:alpha val="50196"/>
              </a:srgbClr>
            </a:solidFill>
          </p:spPr>
          <p:txBody>
            <a:bodyPr wrap="square" rtlCol="0">
              <a:spAutoFit/>
            </a:bodyPr>
            <a:lstStyle/>
            <a:p>
              <a:pPr algn="ctr"/>
              <a:r>
                <a:rPr lang="en-US" dirty="0" smtClean="0">
                  <a:solidFill>
                    <a:schemeClr val="bg1"/>
                  </a:solidFill>
                </a:rPr>
                <a:t>California</a:t>
              </a:r>
            </a:p>
            <a:p>
              <a:pPr algn="ctr"/>
              <a:r>
                <a:rPr lang="en-US" dirty="0" smtClean="0">
                  <a:solidFill>
                    <a:schemeClr val="bg1"/>
                  </a:solidFill>
                </a:rPr>
                <a:t>Flasher</a:t>
              </a:r>
              <a:endParaRPr lang="en-US" dirty="0">
                <a:solidFill>
                  <a:schemeClr val="bg1"/>
                </a:solidFill>
              </a:endParaRPr>
            </a:p>
          </p:txBody>
        </p:sp>
      </p:grpSp>
      <p:pic>
        <p:nvPicPr>
          <p:cNvPr id="81" name="Picture 80">
            <a:extLst>
              <a:ext uri="{FF2B5EF4-FFF2-40B4-BE49-F238E27FC236}">
                <a16:creationId xmlns:a16="http://schemas.microsoft.com/office/drawing/2014/main" id="{4C08434F-4D99-764F-BD8A-07AC5F208BF4}"/>
              </a:ext>
            </a:extLst>
          </p:cNvPr>
          <p:cNvPicPr>
            <a:picLocks noChangeAspect="1"/>
          </p:cNvPicPr>
          <p:nvPr/>
        </p:nvPicPr>
        <p:blipFill>
          <a:blip r:embed="rId11"/>
          <a:stretch>
            <a:fillRect/>
          </a:stretch>
        </p:blipFill>
        <p:spPr>
          <a:xfrm flipH="1">
            <a:off x="1257554" y="1255185"/>
            <a:ext cx="2976649" cy="2589684"/>
          </a:xfrm>
          <a:prstGeom prst="rect">
            <a:avLst/>
          </a:prstGeom>
        </p:spPr>
      </p:pic>
      <p:pic>
        <p:nvPicPr>
          <p:cNvPr id="82" name="Picture 81">
            <a:extLst>
              <a:ext uri="{FF2B5EF4-FFF2-40B4-BE49-F238E27FC236}">
                <a16:creationId xmlns:a16="http://schemas.microsoft.com/office/drawing/2014/main" id="{4C08434F-4D99-764F-BD8A-07AC5F208BF4}"/>
              </a:ext>
            </a:extLst>
          </p:cNvPr>
          <p:cNvPicPr>
            <a:picLocks noChangeAspect="1"/>
          </p:cNvPicPr>
          <p:nvPr/>
        </p:nvPicPr>
        <p:blipFill>
          <a:blip r:embed="rId11"/>
          <a:stretch>
            <a:fillRect/>
          </a:stretch>
        </p:blipFill>
        <p:spPr>
          <a:xfrm>
            <a:off x="36199586" y="1274447"/>
            <a:ext cx="2976649" cy="2589684"/>
          </a:xfrm>
          <a:prstGeom prst="rect">
            <a:avLst/>
          </a:prstGeom>
        </p:spPr>
      </p:pic>
      <p:grpSp>
        <p:nvGrpSpPr>
          <p:cNvPr id="14" name="Group 13"/>
          <p:cNvGrpSpPr/>
          <p:nvPr/>
        </p:nvGrpSpPr>
        <p:grpSpPr>
          <a:xfrm>
            <a:off x="13186236" y="24203235"/>
            <a:ext cx="4431408" cy="4417361"/>
            <a:chOff x="12873114" y="24203239"/>
            <a:chExt cx="4431408" cy="4417361"/>
          </a:xfrm>
        </p:grpSpPr>
        <p:pic>
          <p:nvPicPr>
            <p:cNvPr id="3" name="Picture 2"/>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a:off x="12873115" y="24203239"/>
              <a:ext cx="4431407" cy="4417361"/>
            </a:xfrm>
            <a:prstGeom prst="rect">
              <a:avLst/>
            </a:prstGeom>
          </p:spPr>
        </p:pic>
        <p:sp>
          <p:nvSpPr>
            <p:cNvPr id="44" name="TextBox 43"/>
            <p:cNvSpPr txBox="1"/>
            <p:nvPr/>
          </p:nvSpPr>
          <p:spPr>
            <a:xfrm>
              <a:off x="12873114" y="27705606"/>
              <a:ext cx="1769341" cy="914994"/>
            </a:xfrm>
            <a:prstGeom prst="rect">
              <a:avLst/>
            </a:prstGeom>
            <a:solidFill>
              <a:srgbClr val="325949">
                <a:alpha val="50196"/>
              </a:srgbClr>
            </a:solidFill>
          </p:spPr>
          <p:txBody>
            <a:bodyPr wrap="square" rtlCol="0">
              <a:spAutoFit/>
            </a:bodyPr>
            <a:lstStyle/>
            <a:p>
              <a:pPr algn="ctr"/>
              <a:r>
                <a:rPr lang="en-US" dirty="0" smtClean="0">
                  <a:solidFill>
                    <a:schemeClr val="bg1"/>
                  </a:solidFill>
                </a:rPr>
                <a:t>California</a:t>
              </a:r>
            </a:p>
            <a:p>
              <a:pPr algn="ctr"/>
              <a:r>
                <a:rPr lang="en-US" dirty="0" smtClean="0">
                  <a:solidFill>
                    <a:schemeClr val="bg1"/>
                  </a:solidFill>
                </a:rPr>
                <a:t>Rope</a:t>
              </a:r>
              <a:endParaRPr lang="en-US" dirty="0">
                <a:solidFill>
                  <a:schemeClr val="bg1"/>
                </a:solidFill>
              </a:endParaRPr>
            </a:p>
          </p:txBody>
        </p:sp>
      </p:grpSp>
      <p:sp>
        <p:nvSpPr>
          <p:cNvPr id="63" name="Text Box 7"/>
          <p:cNvSpPr txBox="1">
            <a:spLocks noChangeArrowheads="1"/>
          </p:cNvSpPr>
          <p:nvPr/>
        </p:nvSpPr>
        <p:spPr bwMode="auto">
          <a:xfrm>
            <a:off x="30897094" y="6171945"/>
            <a:ext cx="8613421" cy="13387103"/>
          </a:xfrm>
          <a:prstGeom prst="rect">
            <a:avLst/>
          </a:prstGeom>
          <a:solidFill>
            <a:schemeClr val="bg1"/>
          </a:solidFill>
          <a:ln w="38100">
            <a:noFill/>
            <a:round/>
            <a:headEnd/>
            <a:tailEnd/>
          </a:ln>
        </p:spPr>
        <p:txBody>
          <a:bodyPr lIns="587829" tIns="293914" rIns="587829" bIns="587829"/>
          <a:lstStyle>
            <a:lvl1pPr eaLnBrk="0" hangingPunct="0">
              <a:tabLst>
                <a:tab pos="500063" algn="l"/>
              </a:tabLst>
              <a:defRPr sz="3200">
                <a:solidFill>
                  <a:schemeClr val="tx1"/>
                </a:solidFill>
                <a:latin typeface="Helvetica" charset="0"/>
                <a:ea typeface="ＭＳ Ｐゴシック" charset="-128"/>
              </a:defRPr>
            </a:lvl1pPr>
            <a:lvl2pPr marL="742950" indent="-285750" eaLnBrk="0" hangingPunct="0">
              <a:tabLst>
                <a:tab pos="500063" algn="l"/>
              </a:tabLst>
              <a:defRPr sz="3200">
                <a:solidFill>
                  <a:schemeClr val="tx1"/>
                </a:solidFill>
                <a:latin typeface="Helvetica" charset="0"/>
                <a:ea typeface="ＭＳ Ｐゴシック" charset="-128"/>
              </a:defRPr>
            </a:lvl2pPr>
            <a:lvl3pPr marL="1143000" indent="-228600" eaLnBrk="0" hangingPunct="0">
              <a:tabLst>
                <a:tab pos="500063" algn="l"/>
              </a:tabLst>
              <a:defRPr sz="3200">
                <a:solidFill>
                  <a:schemeClr val="tx1"/>
                </a:solidFill>
                <a:latin typeface="Helvetica" charset="0"/>
                <a:ea typeface="ＭＳ Ｐゴシック" charset="-128"/>
              </a:defRPr>
            </a:lvl3pPr>
            <a:lvl4pPr marL="1600200" indent="-228600" eaLnBrk="0" hangingPunct="0">
              <a:tabLst>
                <a:tab pos="500063" algn="l"/>
              </a:tabLst>
              <a:defRPr sz="3200">
                <a:solidFill>
                  <a:schemeClr val="tx1"/>
                </a:solidFill>
                <a:latin typeface="Helvetica" charset="0"/>
                <a:ea typeface="ＭＳ Ｐゴシック" charset="-128"/>
              </a:defRPr>
            </a:lvl4pPr>
            <a:lvl5pPr marL="2057400" indent="-228600" eaLnBrk="0" hangingPunct="0">
              <a:tabLst>
                <a:tab pos="500063" algn="l"/>
              </a:tabLst>
              <a:defRPr sz="3200">
                <a:solidFill>
                  <a:schemeClr val="tx1"/>
                </a:solidFill>
                <a:latin typeface="Helvetica" charset="0"/>
                <a:ea typeface="ＭＳ Ｐゴシック" charset="-128"/>
              </a:defRPr>
            </a:lvl5pPr>
            <a:lvl6pPr marL="25146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6pPr>
            <a:lvl7pPr marL="29718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7pPr>
            <a:lvl8pPr marL="34290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8pPr>
            <a:lvl9pPr marL="3886200" indent="-228600" eaLnBrk="0" fontAlgn="base" hangingPunct="0">
              <a:spcBef>
                <a:spcPct val="0"/>
              </a:spcBef>
              <a:spcAft>
                <a:spcPct val="0"/>
              </a:spcAft>
              <a:tabLst>
                <a:tab pos="500063" algn="l"/>
              </a:tabLst>
              <a:defRPr sz="3200">
                <a:solidFill>
                  <a:schemeClr val="tx1"/>
                </a:solidFill>
                <a:latin typeface="Helvetica" charset="0"/>
                <a:ea typeface="ＭＳ Ｐゴシック" charset="-128"/>
              </a:defRPr>
            </a:lvl9pPr>
          </a:lstStyle>
          <a:p>
            <a:r>
              <a:rPr lang="en-US" altLang="x-none" sz="2800" dirty="0" smtClean="0">
                <a:latin typeface="Helvetica" panose="020B0604020202020204" pitchFamily="34" charset="0"/>
                <a:cs typeface="Helvetica" panose="020B0604020202020204" pitchFamily="34" charset="0"/>
              </a:rPr>
              <a:t>Our low observed rates of entanglement are similar to rates reported in other regions, and indicate that entanglement is unlikely to be causing population level impacts on either Steller or California sea lions. However, entanglement is still a welfare concern for both species. Entanglement rates stayed statistically consistent over the study period, though looking at trends in availability of entangling materials in the environment could provide context to any annual fluctuation. The peaks in overall entanglements and in flasher-caused entanglements occurred in June-September, which overlaps with seasonal fisheries. The most common entangling material was packing bands, which could be from either fishing and non-fishing related sources. Additional research should focus on packing band design to make them less likely to cause entanglements when they enter the marine environment.</a:t>
            </a:r>
            <a:endParaRPr lang="en-US" sz="2800" dirty="0">
              <a:latin typeface="Helvetica" panose="020B0604020202020204" pitchFamily="34" charset="0"/>
              <a:cs typeface="Helvetica" panose="020B0604020202020204" pitchFamily="34" charset="0"/>
            </a:endParaRPr>
          </a:p>
          <a:p>
            <a:r>
              <a:rPr lang="en-US" sz="2800" b="1" dirty="0" smtClean="0">
                <a:latin typeface="Helvetica" panose="020B0604020202020204" pitchFamily="34" charset="0"/>
                <a:cs typeface="Helvetica" panose="020B0604020202020204" pitchFamily="34" charset="0"/>
              </a:rPr>
              <a:t>Further questions:</a:t>
            </a:r>
          </a:p>
          <a:p>
            <a:pPr marL="514350" indent="-514350">
              <a:buFont typeface="Arial" panose="020B0604020202020204" pitchFamily="34" charset="0"/>
              <a:buChar char="•"/>
            </a:pPr>
            <a:r>
              <a:rPr lang="en-US" sz="2800" dirty="0" smtClean="0">
                <a:latin typeface="Helvetica" panose="020B0604020202020204" pitchFamily="34" charset="0"/>
                <a:cs typeface="Helvetica" panose="020B0604020202020204" pitchFamily="34" charset="0"/>
              </a:rPr>
              <a:t>Do sex or age affect entanglement rates?</a:t>
            </a:r>
          </a:p>
          <a:p>
            <a:pPr marL="514350" indent="-514350">
              <a:buFont typeface="Arial" panose="020B0604020202020204" pitchFamily="34" charset="0"/>
              <a:buChar char="•"/>
            </a:pPr>
            <a:r>
              <a:rPr lang="en-US" sz="2800" dirty="0" smtClean="0">
                <a:latin typeface="Helvetica" panose="020B0604020202020204" pitchFamily="34" charset="0"/>
                <a:cs typeface="Helvetica" panose="020B0604020202020204" pitchFamily="34" charset="0"/>
              </a:rPr>
              <a:t>Have past education efforts about marine debris and entanglement risk impacted entanglements locally?</a:t>
            </a:r>
          </a:p>
          <a:p>
            <a:pPr marL="514350" indent="-514350">
              <a:buFont typeface="Arial" panose="020B0604020202020204" pitchFamily="34" charset="0"/>
              <a:buChar char="•"/>
            </a:pPr>
            <a:r>
              <a:rPr lang="en-US" sz="2800" dirty="0" smtClean="0">
                <a:latin typeface="Helvetica" panose="020B0604020202020204" pitchFamily="34" charset="0"/>
                <a:cs typeface="Helvetica" panose="020B0604020202020204" pitchFamily="34" charset="0"/>
              </a:rPr>
              <a:t>Do trends </a:t>
            </a:r>
            <a:r>
              <a:rPr lang="en-US" sz="2800" dirty="0">
                <a:latin typeface="Helvetica" panose="020B0604020202020204" pitchFamily="34" charset="0"/>
                <a:cs typeface="Helvetica" panose="020B0604020202020204" pitchFamily="34" charset="0"/>
              </a:rPr>
              <a:t>in </a:t>
            </a:r>
            <a:r>
              <a:rPr lang="en-US" sz="2800" dirty="0" smtClean="0">
                <a:latin typeface="Helvetica" panose="020B0604020202020204" pitchFamily="34" charset="0"/>
                <a:cs typeface="Helvetica" panose="020B0604020202020204" pitchFamily="34" charset="0"/>
              </a:rPr>
              <a:t>observations of packing </a:t>
            </a:r>
            <a:r>
              <a:rPr lang="en-US" sz="2800" dirty="0">
                <a:latin typeface="Helvetica" panose="020B0604020202020204" pitchFamily="34" charset="0"/>
                <a:cs typeface="Helvetica" panose="020B0604020202020204" pitchFamily="34" charset="0"/>
              </a:rPr>
              <a:t>band </a:t>
            </a:r>
            <a:r>
              <a:rPr lang="en-US" sz="2800" dirty="0" smtClean="0">
                <a:latin typeface="Helvetica" panose="020B0604020202020204" pitchFamily="34" charset="0"/>
                <a:cs typeface="Helvetica" panose="020B0604020202020204" pitchFamily="34" charset="0"/>
              </a:rPr>
              <a:t>entanglements correlate with the occurrence of packing bands during beach debris surveys?</a:t>
            </a:r>
          </a:p>
        </p:txBody>
      </p:sp>
      <p:grpSp>
        <p:nvGrpSpPr>
          <p:cNvPr id="22" name="Group 21"/>
          <p:cNvGrpSpPr/>
          <p:nvPr/>
        </p:nvGrpSpPr>
        <p:grpSpPr>
          <a:xfrm>
            <a:off x="40847810" y="15316259"/>
            <a:ext cx="7936556" cy="5283005"/>
            <a:chOff x="20557657" y="15568392"/>
            <a:chExt cx="8145688" cy="7637119"/>
          </a:xfrm>
        </p:grpSpPr>
        <p:graphicFrame>
          <p:nvGraphicFramePr>
            <p:cNvPr id="64" name="Chart 63"/>
            <p:cNvGraphicFramePr>
              <a:graphicFrameLocks/>
            </p:cNvGraphicFramePr>
            <p:nvPr>
              <p:extLst>
                <p:ext uri="{D42A27DB-BD31-4B8C-83A1-F6EECF244321}">
                  <p14:modId xmlns:p14="http://schemas.microsoft.com/office/powerpoint/2010/main" val="4020311434"/>
                </p:ext>
              </p:extLst>
            </p:nvPr>
          </p:nvGraphicFramePr>
          <p:xfrm>
            <a:off x="21095369" y="15568392"/>
            <a:ext cx="7607976" cy="6054057"/>
          </p:xfrm>
          <a:graphic>
            <a:graphicData uri="http://schemas.openxmlformats.org/drawingml/2006/chart">
              <c:chart xmlns:c="http://schemas.openxmlformats.org/drawingml/2006/chart" xmlns:r="http://schemas.openxmlformats.org/officeDocument/2006/relationships" r:id="rId13"/>
            </a:graphicData>
          </a:graphic>
        </p:graphicFrame>
        <p:sp>
          <p:nvSpPr>
            <p:cNvPr id="70" name="TextBox 69"/>
            <p:cNvSpPr txBox="1"/>
            <p:nvPr/>
          </p:nvSpPr>
          <p:spPr>
            <a:xfrm>
              <a:off x="20557657" y="22004221"/>
              <a:ext cx="8145687" cy="1201290"/>
            </a:xfrm>
            <a:prstGeom prst="rect">
              <a:avLst/>
            </a:prstGeom>
            <a:noFill/>
          </p:spPr>
          <p:txBody>
            <a:bodyPr wrap="square" rtlCol="0">
              <a:spAutoFit/>
            </a:bodyPr>
            <a:lstStyle/>
            <a:p>
              <a:r>
                <a:rPr lang="en-US" sz="2400" i="1" dirty="0" smtClean="0"/>
                <a:t>Figure 4: Proportion of entanglements caused by an unidentifiable material in each wound severity category.</a:t>
              </a:r>
              <a:endParaRPr lang="en-US" sz="2400" i="1" dirty="0"/>
            </a:p>
          </p:txBody>
        </p:sp>
      </p:grpSp>
      <p:grpSp>
        <p:nvGrpSpPr>
          <p:cNvPr id="28" name="Group 27"/>
          <p:cNvGrpSpPr/>
          <p:nvPr/>
        </p:nvGrpSpPr>
        <p:grpSpPr>
          <a:xfrm>
            <a:off x="40358471" y="8460159"/>
            <a:ext cx="9388267" cy="5880817"/>
            <a:chOff x="19616127" y="6361571"/>
            <a:chExt cx="8996564" cy="7707393"/>
          </a:xfrm>
        </p:grpSpPr>
        <p:sp>
          <p:nvSpPr>
            <p:cNvPr id="65" name="TextBox 64"/>
            <p:cNvSpPr txBox="1"/>
            <p:nvPr/>
          </p:nvSpPr>
          <p:spPr>
            <a:xfrm>
              <a:off x="20453223" y="13237967"/>
              <a:ext cx="8159468" cy="830997"/>
            </a:xfrm>
            <a:prstGeom prst="rect">
              <a:avLst/>
            </a:prstGeom>
            <a:noFill/>
          </p:spPr>
          <p:txBody>
            <a:bodyPr wrap="square" rtlCol="0">
              <a:spAutoFit/>
            </a:bodyPr>
            <a:lstStyle/>
            <a:p>
              <a:r>
                <a:rPr lang="en-US" sz="2400" i="1" dirty="0" smtClean="0"/>
                <a:t>Figure 2: Average entanglement rates for Steller and California sea lions at each of the four </a:t>
              </a:r>
              <a:r>
                <a:rPr lang="en-US" sz="2400" i="1" dirty="0" err="1" smtClean="0"/>
                <a:t>haulout</a:t>
              </a:r>
              <a:r>
                <a:rPr lang="en-US" sz="2400" i="1" dirty="0" smtClean="0"/>
                <a:t> complexes.</a:t>
              </a:r>
              <a:endParaRPr lang="en-US" sz="2400" i="1" dirty="0"/>
            </a:p>
          </p:txBody>
        </p:sp>
        <p:graphicFrame>
          <p:nvGraphicFramePr>
            <p:cNvPr id="83" name="Chart 82"/>
            <p:cNvGraphicFramePr>
              <a:graphicFrameLocks/>
            </p:cNvGraphicFramePr>
            <p:nvPr>
              <p:extLst>
                <p:ext uri="{D42A27DB-BD31-4B8C-83A1-F6EECF244321}">
                  <p14:modId xmlns:p14="http://schemas.microsoft.com/office/powerpoint/2010/main" val="3725327241"/>
                </p:ext>
              </p:extLst>
            </p:nvPr>
          </p:nvGraphicFramePr>
          <p:xfrm>
            <a:off x="19616127" y="6361571"/>
            <a:ext cx="8970566" cy="6640197"/>
          </p:xfrm>
          <a:graphic>
            <a:graphicData uri="http://schemas.openxmlformats.org/drawingml/2006/chart">
              <c:chart xmlns:c="http://schemas.openxmlformats.org/drawingml/2006/chart" xmlns:r="http://schemas.openxmlformats.org/officeDocument/2006/relationships" r:id="rId14"/>
            </a:graphicData>
          </a:graphic>
        </p:graphicFrame>
      </p:grpSp>
      <p:sp>
        <p:nvSpPr>
          <p:cNvPr id="35" name="TextBox 34"/>
          <p:cNvSpPr txBox="1"/>
          <p:nvPr/>
        </p:nvSpPr>
        <p:spPr>
          <a:xfrm>
            <a:off x="5786925" y="27476650"/>
            <a:ext cx="6848489" cy="1326325"/>
          </a:xfrm>
          <a:prstGeom prst="rect">
            <a:avLst/>
          </a:prstGeom>
          <a:solidFill>
            <a:schemeClr val="accent6">
              <a:lumMod val="75000"/>
            </a:schemeClr>
          </a:solidFill>
        </p:spPr>
        <p:txBody>
          <a:bodyPr wrap="square" rtlCol="0">
            <a:spAutoFit/>
          </a:bodyPr>
          <a:lstStyle/>
          <a:p>
            <a:r>
              <a:rPr lang="en-US" dirty="0" smtClean="0">
                <a:solidFill>
                  <a:schemeClr val="bg1"/>
                </a:solidFill>
                <a:latin typeface="Arial" panose="020B0604020202020204" pitchFamily="34" charset="0"/>
                <a:cs typeface="Arial" panose="020B0604020202020204" pitchFamily="34" charset="0"/>
              </a:rPr>
              <a:t>Figures show example entanglements and the associated species and material determinations</a:t>
            </a:r>
            <a:endParaRPr lang="en-US" dirty="0">
              <a:solidFill>
                <a:schemeClr val="bg1"/>
              </a:solidFill>
              <a:latin typeface="Arial" panose="020B0604020202020204" pitchFamily="34" charset="0"/>
              <a:cs typeface="Arial" panose="020B0604020202020204" pitchFamily="34" charset="0"/>
            </a:endParaRPr>
          </a:p>
        </p:txBody>
      </p:sp>
      <p:grpSp>
        <p:nvGrpSpPr>
          <p:cNvPr id="36" name="Group 35"/>
          <p:cNvGrpSpPr/>
          <p:nvPr/>
        </p:nvGrpSpPr>
        <p:grpSpPr>
          <a:xfrm>
            <a:off x="40847810" y="7536387"/>
            <a:ext cx="8919651" cy="7036114"/>
            <a:chOff x="19587109" y="6634861"/>
            <a:chExt cx="9669547" cy="8401387"/>
          </a:xfrm>
        </p:grpSpPr>
        <p:grpSp>
          <p:nvGrpSpPr>
            <p:cNvPr id="75" name="Group 74"/>
            <p:cNvGrpSpPr/>
            <p:nvPr/>
          </p:nvGrpSpPr>
          <p:grpSpPr>
            <a:xfrm>
              <a:off x="19587109" y="6634861"/>
              <a:ext cx="9669547" cy="7369106"/>
              <a:chOff x="19618978" y="6557840"/>
              <a:chExt cx="9854093" cy="7700591"/>
            </a:xfrm>
          </p:grpSpPr>
          <p:grpSp>
            <p:nvGrpSpPr>
              <p:cNvPr id="76" name="Group 75"/>
              <p:cNvGrpSpPr/>
              <p:nvPr/>
            </p:nvGrpSpPr>
            <p:grpSpPr>
              <a:xfrm>
                <a:off x="19618978" y="6557840"/>
                <a:ext cx="8317765" cy="7700591"/>
                <a:chOff x="19028572" y="6659145"/>
                <a:chExt cx="8317765" cy="7700591"/>
              </a:xfrm>
            </p:grpSpPr>
            <p:sp>
              <p:nvSpPr>
                <p:cNvPr id="78" name="TextBox 77"/>
                <p:cNvSpPr txBox="1"/>
                <p:nvPr/>
              </p:nvSpPr>
              <p:spPr>
                <a:xfrm>
                  <a:off x="19720380" y="6659145"/>
                  <a:ext cx="7625957" cy="546756"/>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Entanglement Rate per Species and Complex</a:t>
                  </a:r>
                  <a:endParaRPr lang="en-US" sz="2800" dirty="0">
                    <a:latin typeface="Arial" panose="020B0604020202020204" pitchFamily="34" charset="0"/>
                    <a:cs typeface="Arial" panose="020B0604020202020204" pitchFamily="34" charset="0"/>
                  </a:endParaRPr>
                </a:p>
              </p:txBody>
            </p:sp>
            <p:sp>
              <p:nvSpPr>
                <p:cNvPr id="79" name="TextBox 78"/>
                <p:cNvSpPr txBox="1"/>
                <p:nvPr/>
              </p:nvSpPr>
              <p:spPr>
                <a:xfrm rot="16200000">
                  <a:off x="17984857" y="10338363"/>
                  <a:ext cx="2549096" cy="461665"/>
                </a:xfrm>
                <a:prstGeom prst="rect">
                  <a:avLst/>
                </a:prstGeom>
                <a:noFill/>
              </p:spPr>
              <p:txBody>
                <a:bodyPr wrap="none" rtlCol="0">
                  <a:spAutoFit/>
                </a:bodyPr>
                <a:lstStyle/>
                <a:p>
                  <a:r>
                    <a:rPr lang="en-US" sz="2400" dirty="0" err="1" smtClean="0">
                      <a:latin typeface="Arial" panose="020B0604020202020204" pitchFamily="34" charset="0"/>
                      <a:cs typeface="Arial" panose="020B0604020202020204" pitchFamily="34" charset="0"/>
                    </a:rPr>
                    <a:t>Haulout</a:t>
                  </a:r>
                  <a:r>
                    <a:rPr lang="en-US" sz="2400" dirty="0" smtClean="0">
                      <a:latin typeface="Arial" panose="020B0604020202020204" pitchFamily="34" charset="0"/>
                      <a:cs typeface="Arial" panose="020B0604020202020204" pitchFamily="34" charset="0"/>
                    </a:rPr>
                    <a:t> Complex</a:t>
                  </a:r>
                  <a:endParaRPr lang="en-US" sz="2400" dirty="0">
                    <a:latin typeface="Arial" panose="020B0604020202020204" pitchFamily="34" charset="0"/>
                    <a:cs typeface="Arial" panose="020B0604020202020204" pitchFamily="34" charset="0"/>
                  </a:endParaRPr>
                </a:p>
              </p:txBody>
            </p:sp>
            <p:sp>
              <p:nvSpPr>
                <p:cNvPr id="80" name="TextBox 79"/>
                <p:cNvSpPr txBox="1"/>
                <p:nvPr/>
              </p:nvSpPr>
              <p:spPr>
                <a:xfrm>
                  <a:off x="21310100" y="13898071"/>
                  <a:ext cx="5888150" cy="461665"/>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Entanglement Rate per 1000 Individuals</a:t>
                  </a:r>
                  <a:endParaRPr lang="en-US" sz="2400" dirty="0">
                    <a:latin typeface="Arial" panose="020B0604020202020204" pitchFamily="34" charset="0"/>
                    <a:cs typeface="Arial" panose="020B0604020202020204" pitchFamily="34" charset="0"/>
                  </a:endParaRPr>
                </a:p>
              </p:txBody>
            </p:sp>
          </p:grpSp>
          <p:pic>
            <p:nvPicPr>
              <p:cNvPr id="77" name="Picture 76"/>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0216091" y="7166514"/>
                <a:ext cx="9256980" cy="6590970"/>
              </a:xfrm>
              <a:prstGeom prst="rect">
                <a:avLst/>
              </a:prstGeom>
            </p:spPr>
          </p:pic>
        </p:grpSp>
        <p:sp>
          <p:nvSpPr>
            <p:cNvPr id="85" name="TextBox 84"/>
            <p:cNvSpPr txBox="1"/>
            <p:nvPr/>
          </p:nvSpPr>
          <p:spPr>
            <a:xfrm>
              <a:off x="20173039" y="14199425"/>
              <a:ext cx="9083617" cy="836823"/>
            </a:xfrm>
            <a:prstGeom prst="rect">
              <a:avLst/>
            </a:prstGeom>
            <a:noFill/>
          </p:spPr>
          <p:txBody>
            <a:bodyPr wrap="square" rtlCol="0">
              <a:spAutoFit/>
            </a:bodyPr>
            <a:lstStyle/>
            <a:p>
              <a:r>
                <a:rPr lang="en-US" sz="2400" i="1" dirty="0" smtClean="0"/>
                <a:t>Figure 2: Average entanglement rates for Steller and California sea lions at each of the four </a:t>
              </a:r>
              <a:r>
                <a:rPr lang="en-US" sz="2400" i="1" dirty="0" err="1" smtClean="0"/>
                <a:t>haulout</a:t>
              </a:r>
              <a:r>
                <a:rPr lang="en-US" sz="2400" i="1" dirty="0" smtClean="0"/>
                <a:t> complexes</a:t>
              </a:r>
              <a:endParaRPr lang="en-US" sz="2400" i="1" dirty="0"/>
            </a:p>
          </p:txBody>
        </p:sp>
      </p:grpSp>
      <p:grpSp>
        <p:nvGrpSpPr>
          <p:cNvPr id="37" name="Group 36"/>
          <p:cNvGrpSpPr/>
          <p:nvPr/>
        </p:nvGrpSpPr>
        <p:grpSpPr>
          <a:xfrm>
            <a:off x="40847810" y="21384960"/>
            <a:ext cx="8609660" cy="7291023"/>
            <a:chOff x="20799682" y="15663002"/>
            <a:chExt cx="8232518" cy="7178098"/>
          </a:xfrm>
        </p:grpSpPr>
        <p:graphicFrame>
          <p:nvGraphicFramePr>
            <p:cNvPr id="84" name="Chart 83"/>
            <p:cNvGraphicFramePr>
              <a:graphicFrameLocks/>
            </p:cNvGraphicFramePr>
            <p:nvPr>
              <p:extLst>
                <p:ext uri="{D42A27DB-BD31-4B8C-83A1-F6EECF244321}">
                  <p14:modId xmlns:p14="http://schemas.microsoft.com/office/powerpoint/2010/main" val="2566344600"/>
                </p:ext>
              </p:extLst>
            </p:nvPr>
          </p:nvGraphicFramePr>
          <p:xfrm>
            <a:off x="20799682" y="15663002"/>
            <a:ext cx="8232518" cy="6195933"/>
          </p:xfrm>
          <a:graphic>
            <a:graphicData uri="http://schemas.openxmlformats.org/drawingml/2006/chart">
              <c:chart xmlns:c="http://schemas.openxmlformats.org/drawingml/2006/chart" xmlns:r="http://schemas.openxmlformats.org/officeDocument/2006/relationships" r:id="rId16"/>
            </a:graphicData>
          </a:graphic>
        </p:graphicFrame>
        <p:sp>
          <p:nvSpPr>
            <p:cNvPr id="86" name="TextBox 85"/>
            <p:cNvSpPr txBox="1"/>
            <p:nvPr/>
          </p:nvSpPr>
          <p:spPr>
            <a:xfrm>
              <a:off x="20799683" y="22010103"/>
              <a:ext cx="8232517" cy="830997"/>
            </a:xfrm>
            <a:prstGeom prst="rect">
              <a:avLst/>
            </a:prstGeom>
            <a:noFill/>
          </p:spPr>
          <p:txBody>
            <a:bodyPr wrap="square" rtlCol="0">
              <a:spAutoFit/>
            </a:bodyPr>
            <a:lstStyle/>
            <a:p>
              <a:r>
                <a:rPr lang="en-US" sz="2400" i="1" dirty="0" smtClean="0"/>
                <a:t>Figure 4: Number of active (entangling material present) and inactive (healing or scarred) entanglements per year</a:t>
              </a:r>
              <a:endParaRPr lang="en-US" sz="2400" i="1" dirty="0"/>
            </a:p>
          </p:txBody>
        </p:sp>
      </p:grpSp>
      <p:grpSp>
        <p:nvGrpSpPr>
          <p:cNvPr id="46" name="Group 45"/>
          <p:cNvGrpSpPr/>
          <p:nvPr/>
        </p:nvGrpSpPr>
        <p:grpSpPr>
          <a:xfrm>
            <a:off x="43132925" y="17335605"/>
            <a:ext cx="6789557" cy="5081437"/>
            <a:chOff x="20253997" y="6557049"/>
            <a:chExt cx="8654402" cy="7559119"/>
          </a:xfrm>
        </p:grpSpPr>
        <p:grpSp>
          <p:nvGrpSpPr>
            <p:cNvPr id="43" name="Group 42"/>
            <p:cNvGrpSpPr/>
            <p:nvPr/>
          </p:nvGrpSpPr>
          <p:grpSpPr>
            <a:xfrm>
              <a:off x="20529238" y="6557049"/>
              <a:ext cx="8379161" cy="7559119"/>
              <a:chOff x="20529238" y="6557049"/>
              <a:chExt cx="8379161" cy="7559119"/>
            </a:xfrm>
          </p:grpSpPr>
          <p:sp>
            <p:nvSpPr>
              <p:cNvPr id="89" name="TextBox 88"/>
              <p:cNvSpPr txBox="1"/>
              <p:nvPr/>
            </p:nvSpPr>
            <p:spPr>
              <a:xfrm>
                <a:off x="20910026" y="6557049"/>
                <a:ext cx="7598272" cy="701968"/>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Entanglement Rate per Species and Complex</a:t>
                </a:r>
                <a:endParaRPr lang="en-US" sz="2400" dirty="0">
                  <a:latin typeface="Arial" panose="020B0604020202020204" pitchFamily="34" charset="0"/>
                  <a:cs typeface="Arial" panose="020B0604020202020204" pitchFamily="34" charset="0"/>
                </a:endParaRPr>
              </a:p>
            </p:txBody>
          </p:sp>
          <p:sp>
            <p:nvSpPr>
              <p:cNvPr id="90" name="TextBox 89"/>
              <p:cNvSpPr txBox="1"/>
              <p:nvPr/>
            </p:nvSpPr>
            <p:spPr>
              <a:xfrm>
                <a:off x="20529238" y="13415333"/>
                <a:ext cx="8379161" cy="700835"/>
              </a:xfrm>
              <a:prstGeom prst="rect">
                <a:avLst/>
              </a:prstGeom>
              <a:noFill/>
            </p:spPr>
            <p:txBody>
              <a:bodyPr wrap="square" rtlCol="0">
                <a:spAutoFit/>
              </a:bodyPr>
              <a:lstStyle/>
              <a:p>
                <a:r>
                  <a:rPr lang="en-US" sz="2400" i="1" dirty="0" smtClean="0"/>
                  <a:t>Figure 2: Average entanglement rates for Steller and California sea lions at each of the four </a:t>
                </a:r>
                <a:r>
                  <a:rPr lang="en-US" sz="2400" i="1" dirty="0" err="1" smtClean="0"/>
                  <a:t>haulout</a:t>
                </a:r>
                <a:r>
                  <a:rPr lang="en-US" sz="2400" i="1" dirty="0" smtClean="0"/>
                  <a:t> complexes</a:t>
                </a:r>
                <a:endParaRPr lang="en-US" sz="2400" i="1" dirty="0"/>
              </a:p>
            </p:txBody>
          </p:sp>
        </p:grpSp>
        <p:pic>
          <p:nvPicPr>
            <p:cNvPr id="45" name="Picture 44"/>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20253997" y="7229710"/>
              <a:ext cx="8379275" cy="6016319"/>
            </a:xfrm>
            <a:prstGeom prst="rect">
              <a:avLst/>
            </a:prstGeom>
          </p:spPr>
        </p:pic>
      </p:grpSp>
      <p:sp>
        <p:nvSpPr>
          <p:cNvPr id="5" name="TextBox 4"/>
          <p:cNvSpPr txBox="1"/>
          <p:nvPr/>
        </p:nvSpPr>
        <p:spPr>
          <a:xfrm>
            <a:off x="37512017" y="28625157"/>
            <a:ext cx="2145379" cy="246221"/>
          </a:xfrm>
          <a:prstGeom prst="rect">
            <a:avLst/>
          </a:prstGeom>
          <a:noFill/>
        </p:spPr>
        <p:txBody>
          <a:bodyPr wrap="square" rtlCol="0">
            <a:spAutoFit/>
          </a:bodyPr>
          <a:lstStyle/>
          <a:p>
            <a:r>
              <a:rPr lang="en-US" sz="1000" dirty="0" smtClean="0">
                <a:solidFill>
                  <a:schemeClr val="bg1"/>
                </a:solidFill>
              </a:rPr>
              <a:t>Tribal Habitat </a:t>
            </a:r>
            <a:r>
              <a:rPr lang="en-US" sz="1000" dirty="0">
                <a:solidFill>
                  <a:schemeClr val="bg1"/>
                </a:solidFill>
              </a:rPr>
              <a:t>C</a:t>
            </a:r>
            <a:r>
              <a:rPr lang="en-US" sz="1000" dirty="0" smtClean="0">
                <a:solidFill>
                  <a:schemeClr val="bg1"/>
                </a:solidFill>
              </a:rPr>
              <a:t>onference 2019</a:t>
            </a:r>
            <a:endParaRPr lang="en-US" sz="1000" dirty="0">
              <a:solidFill>
                <a:schemeClr val="bg1"/>
              </a:solidFill>
            </a:endParaRPr>
          </a:p>
        </p:txBody>
      </p:sp>
      <p:sp>
        <p:nvSpPr>
          <p:cNvPr id="101" name="TextBox 100"/>
          <p:cNvSpPr txBox="1"/>
          <p:nvPr/>
        </p:nvSpPr>
        <p:spPr>
          <a:xfrm>
            <a:off x="10781544" y="6384836"/>
            <a:ext cx="8867021" cy="5693866"/>
          </a:xfrm>
          <a:prstGeom prst="rect">
            <a:avLst/>
          </a:prstGeom>
          <a:solidFill>
            <a:schemeClr val="bg1"/>
          </a:solidFill>
          <a:ln w="76200">
            <a:noFill/>
          </a:ln>
        </p:spPr>
        <p:txBody>
          <a:bodyPr wrap="square" rtlCol="0">
            <a:spAutoFit/>
          </a:bodyPr>
          <a:lstStyle/>
          <a:p>
            <a:pPr marL="457200" indent="-457200">
              <a:buFont typeface="Arial" panose="020B0604020202020204" pitchFamily="34" charset="0"/>
              <a:buChar char="•"/>
            </a:pPr>
            <a:r>
              <a:rPr lang="en-US" sz="2800" dirty="0" smtClean="0">
                <a:latin typeface="Arial" panose="020B0604020202020204" pitchFamily="34" charset="0"/>
                <a:cs typeface="Arial" panose="020B0604020202020204" pitchFamily="34" charset="0"/>
              </a:rPr>
              <a:t>The overall entanglement rate was 6.4/1000</a:t>
            </a:r>
          </a:p>
          <a:p>
            <a:pPr marL="457200" indent="-457200">
              <a:buFont typeface="Arial" panose="020B0604020202020204" pitchFamily="34" charset="0"/>
              <a:buChar char="•"/>
            </a:pPr>
            <a:r>
              <a:rPr lang="en-US" sz="2800" dirty="0" smtClean="0">
                <a:latin typeface="Arial" panose="020B0604020202020204" pitchFamily="34" charset="0"/>
                <a:cs typeface="Arial" panose="020B0604020202020204" pitchFamily="34" charset="0"/>
              </a:rPr>
              <a:t>The number of entanglements stayed statistically consistent over the study period</a:t>
            </a:r>
            <a:r>
              <a:rPr lang="en-US" sz="2800" dirty="0" smtClean="0">
                <a:latin typeface="Arial" panose="020B0604020202020204" pitchFamily="34" charset="0"/>
                <a:cs typeface="Arial" panose="020B0604020202020204" pitchFamily="34" charset="0"/>
              </a:rPr>
              <a:t>.</a:t>
            </a:r>
          </a:p>
          <a:p>
            <a:pPr marL="457200" indent="-457200">
              <a:buFont typeface="Arial" panose="020B0604020202020204" pitchFamily="34" charset="0"/>
              <a:buChar char="•"/>
            </a:pPr>
            <a:r>
              <a:rPr lang="en-US" sz="2800" dirty="0">
                <a:latin typeface="Arial" panose="020B0604020202020204" pitchFamily="34" charset="0"/>
                <a:cs typeface="Arial" panose="020B0604020202020204" pitchFamily="34" charset="0"/>
              </a:rPr>
              <a:t>The peak in entanglements occurred in June-September. </a:t>
            </a:r>
            <a:endParaRPr lang="en-US"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800" dirty="0" smtClean="0">
                <a:latin typeface="Arial" panose="020B0604020202020204" pitchFamily="34" charset="0"/>
                <a:cs typeface="Arial" panose="020B0604020202020204" pitchFamily="34" charset="0"/>
              </a:rPr>
              <a:t>78.3% </a:t>
            </a:r>
            <a:r>
              <a:rPr lang="en-US" sz="2800" dirty="0" smtClean="0">
                <a:latin typeface="Arial" panose="020B0604020202020204" pitchFamily="34" charset="0"/>
                <a:cs typeface="Arial" panose="020B0604020202020204" pitchFamily="34" charset="0"/>
              </a:rPr>
              <a:t>of entanglements were </a:t>
            </a:r>
            <a:r>
              <a:rPr lang="en-US" sz="2800" dirty="0">
                <a:latin typeface="Arial" panose="020B0604020202020204" pitchFamily="34" charset="0"/>
                <a:cs typeface="Arial" panose="020B0604020202020204" pitchFamily="34" charset="0"/>
              </a:rPr>
              <a:t>active (entangling material </a:t>
            </a:r>
            <a:r>
              <a:rPr lang="en-US" sz="2800" dirty="0" smtClean="0">
                <a:latin typeface="Arial" panose="020B0604020202020204" pitchFamily="34" charset="0"/>
                <a:cs typeface="Arial" panose="020B0604020202020204" pitchFamily="34" charset="0"/>
              </a:rPr>
              <a:t>present) </a:t>
            </a:r>
            <a:r>
              <a:rPr lang="en-US" sz="2800" dirty="0" smtClean="0">
                <a:latin typeface="Arial" panose="020B0604020202020204" pitchFamily="34" charset="0"/>
                <a:cs typeface="Arial" panose="020B0604020202020204" pitchFamily="34" charset="0"/>
              </a:rPr>
              <a:t>during observation.</a:t>
            </a:r>
            <a:endParaRPr lang="en-US" sz="2800" dirty="0" smtClean="0">
              <a:latin typeface="Arial" panose="020B0604020202020204" pitchFamily="34" charset="0"/>
              <a:cs typeface="Arial" panose="020B0604020202020204" pitchFamily="34" charset="0"/>
            </a:endParaRPr>
          </a:p>
          <a:p>
            <a:pPr marL="457200" indent="-457200">
              <a:buFont typeface="Arial" panose="020B0604020202020204" pitchFamily="34" charset="0"/>
              <a:buChar char="•"/>
            </a:pPr>
            <a:r>
              <a:rPr lang="en-US" sz="2800" dirty="0" smtClean="0">
                <a:latin typeface="Arial" panose="020B0604020202020204" pitchFamily="34" charset="0"/>
                <a:cs typeface="Arial" panose="020B0604020202020204" pitchFamily="34" charset="0"/>
              </a:rPr>
              <a:t>Entangling </a:t>
            </a:r>
            <a:r>
              <a:rPr lang="en-US" sz="2800" dirty="0" smtClean="0">
                <a:latin typeface="Arial" panose="020B0604020202020204" pitchFamily="34" charset="0"/>
                <a:cs typeface="Arial" panose="020B0604020202020204" pitchFamily="34" charset="0"/>
              </a:rPr>
              <a:t>materials could not be identified in </a:t>
            </a:r>
            <a:r>
              <a:rPr lang="en-US" sz="2800" dirty="0" smtClean="0">
                <a:latin typeface="Arial" panose="020B0604020202020204" pitchFamily="34" charset="0"/>
                <a:cs typeface="Arial" panose="020B0604020202020204" pitchFamily="34" charset="0"/>
              </a:rPr>
              <a:t>50.9% </a:t>
            </a:r>
            <a:r>
              <a:rPr lang="en-US" sz="2800" dirty="0" smtClean="0">
                <a:latin typeface="Arial" panose="020B0604020202020204" pitchFamily="34" charset="0"/>
                <a:cs typeface="Arial" panose="020B0604020202020204" pitchFamily="34" charset="0"/>
              </a:rPr>
              <a:t>of </a:t>
            </a:r>
            <a:r>
              <a:rPr lang="en-US" sz="2800" dirty="0" smtClean="0">
                <a:latin typeface="Arial" panose="020B0604020202020204" pitchFamily="34" charset="0"/>
                <a:cs typeface="Arial" panose="020B0604020202020204" pitchFamily="34" charset="0"/>
              </a:rPr>
              <a:t>all active </a:t>
            </a:r>
            <a:r>
              <a:rPr lang="en-US" sz="2800" dirty="0" smtClean="0">
                <a:latin typeface="Arial" panose="020B0604020202020204" pitchFamily="34" charset="0"/>
                <a:cs typeface="Arial" panose="020B0604020202020204" pitchFamily="34" charset="0"/>
              </a:rPr>
              <a:t>cases. </a:t>
            </a:r>
          </a:p>
          <a:p>
            <a:pPr marL="457200" indent="-457200">
              <a:buFont typeface="Arial" panose="020B0604020202020204" pitchFamily="34" charset="0"/>
              <a:buChar char="•"/>
            </a:pPr>
            <a:r>
              <a:rPr lang="en-US" sz="2800" dirty="0" smtClean="0">
                <a:latin typeface="Arial" panose="020B0604020202020204" pitchFamily="34" charset="0"/>
                <a:cs typeface="Arial" panose="020B0604020202020204" pitchFamily="34" charset="0"/>
              </a:rPr>
              <a:t>Packing bands made up the majority of identifiable entanglements (</a:t>
            </a:r>
            <a:r>
              <a:rPr lang="en-US" sz="2800" dirty="0" smtClean="0">
                <a:latin typeface="Arial" panose="020B0604020202020204" pitchFamily="34" charset="0"/>
                <a:cs typeface="Arial" panose="020B0604020202020204" pitchFamily="34" charset="0"/>
              </a:rPr>
              <a:t>68.3%) </a:t>
            </a:r>
            <a:r>
              <a:rPr lang="en-US" sz="2800" dirty="0" smtClean="0">
                <a:latin typeface="Arial" panose="020B0604020202020204" pitchFamily="34" charset="0"/>
                <a:cs typeface="Arial" panose="020B0604020202020204" pitchFamily="34" charset="0"/>
              </a:rPr>
              <a:t>year-round, followed by flashers (</a:t>
            </a:r>
            <a:r>
              <a:rPr lang="en-US" sz="2800" dirty="0" smtClean="0">
                <a:latin typeface="Arial" panose="020B0604020202020204" pitchFamily="34" charset="0"/>
                <a:cs typeface="Arial" panose="020B0604020202020204" pitchFamily="34" charset="0"/>
              </a:rPr>
              <a:t>11.8%), </a:t>
            </a:r>
            <a:r>
              <a:rPr lang="en-US" sz="2800" dirty="0" smtClean="0">
                <a:latin typeface="Arial" panose="020B0604020202020204" pitchFamily="34" charset="0"/>
                <a:cs typeface="Arial" panose="020B0604020202020204" pitchFamily="34" charset="0"/>
              </a:rPr>
              <a:t>which were observed only during June – September. </a:t>
            </a:r>
          </a:p>
        </p:txBody>
      </p:sp>
      <p:grpSp>
        <p:nvGrpSpPr>
          <p:cNvPr id="102" name="Group 101"/>
          <p:cNvGrpSpPr/>
          <p:nvPr/>
        </p:nvGrpSpPr>
        <p:grpSpPr>
          <a:xfrm>
            <a:off x="40693722" y="6988271"/>
            <a:ext cx="9560318" cy="17257869"/>
            <a:chOff x="10699439" y="6270190"/>
            <a:chExt cx="9560318" cy="17257869"/>
          </a:xfrm>
        </p:grpSpPr>
        <p:grpSp>
          <p:nvGrpSpPr>
            <p:cNvPr id="103" name="Group 102"/>
            <p:cNvGrpSpPr/>
            <p:nvPr/>
          </p:nvGrpSpPr>
          <p:grpSpPr>
            <a:xfrm>
              <a:off x="10706128" y="6270190"/>
              <a:ext cx="9553629" cy="17257869"/>
              <a:chOff x="10706128" y="6270190"/>
              <a:chExt cx="9553629" cy="17257869"/>
            </a:xfrm>
          </p:grpSpPr>
          <p:grpSp>
            <p:nvGrpSpPr>
              <p:cNvPr id="107" name="Group 106"/>
              <p:cNvGrpSpPr/>
              <p:nvPr/>
            </p:nvGrpSpPr>
            <p:grpSpPr>
              <a:xfrm>
                <a:off x="10706128" y="6270190"/>
                <a:ext cx="9553629" cy="17257869"/>
                <a:chOff x="10706128" y="6270190"/>
                <a:chExt cx="9553629" cy="17257869"/>
              </a:xfrm>
            </p:grpSpPr>
            <p:grpSp>
              <p:nvGrpSpPr>
                <p:cNvPr id="110" name="Group 109"/>
                <p:cNvGrpSpPr/>
                <p:nvPr/>
              </p:nvGrpSpPr>
              <p:grpSpPr>
                <a:xfrm>
                  <a:off x="10706128" y="6270190"/>
                  <a:ext cx="8793821" cy="15430890"/>
                  <a:chOff x="10686013" y="8013727"/>
                  <a:chExt cx="8662799" cy="15245108"/>
                </a:xfrm>
              </p:grpSpPr>
              <p:sp>
                <p:nvSpPr>
                  <p:cNvPr id="112" name="TextBox 111"/>
                  <p:cNvSpPr txBox="1"/>
                  <p:nvPr/>
                </p:nvSpPr>
                <p:spPr>
                  <a:xfrm>
                    <a:off x="11997696" y="8013727"/>
                    <a:ext cx="7351116" cy="516921"/>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Occurrence of Identified Entangling Materials</a:t>
                    </a:r>
                    <a:endParaRPr lang="en-US" sz="2800" dirty="0">
                      <a:latin typeface="Arial" panose="020B0604020202020204" pitchFamily="34" charset="0"/>
                      <a:cs typeface="Arial" panose="020B0604020202020204" pitchFamily="34" charset="0"/>
                    </a:endParaRPr>
                  </a:p>
                </p:txBody>
              </p:sp>
              <p:sp>
                <p:nvSpPr>
                  <p:cNvPr id="113" name="TextBox 112"/>
                  <p:cNvSpPr txBox="1"/>
                  <p:nvPr/>
                </p:nvSpPr>
                <p:spPr>
                  <a:xfrm rot="16200000">
                    <a:off x="9054772" y="16233455"/>
                    <a:ext cx="3717268" cy="454786"/>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Number of Entanglements</a:t>
                    </a:r>
                    <a:endParaRPr lang="en-US" sz="2400" dirty="0">
                      <a:latin typeface="Arial" panose="020B0604020202020204" pitchFamily="34" charset="0"/>
                      <a:cs typeface="Arial" panose="020B0604020202020204" pitchFamily="34" charset="0"/>
                    </a:endParaRPr>
                  </a:p>
                </p:txBody>
              </p:sp>
              <p:sp>
                <p:nvSpPr>
                  <p:cNvPr id="114" name="TextBox 113"/>
                  <p:cNvSpPr txBox="1"/>
                  <p:nvPr/>
                </p:nvSpPr>
                <p:spPr>
                  <a:xfrm>
                    <a:off x="15269650" y="22797170"/>
                    <a:ext cx="807209" cy="461665"/>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Year</a:t>
                    </a:r>
                    <a:endParaRPr lang="en-US" sz="2400" dirty="0">
                      <a:latin typeface="Arial" panose="020B0604020202020204" pitchFamily="34" charset="0"/>
                      <a:cs typeface="Arial" panose="020B0604020202020204" pitchFamily="34" charset="0"/>
                    </a:endParaRPr>
                  </a:p>
                </p:txBody>
              </p:sp>
            </p:grpSp>
            <p:sp>
              <p:nvSpPr>
                <p:cNvPr id="111" name="TextBox 110"/>
                <p:cNvSpPr txBox="1"/>
                <p:nvPr/>
              </p:nvSpPr>
              <p:spPr>
                <a:xfrm>
                  <a:off x="11167020" y="21589067"/>
                  <a:ext cx="9092737" cy="1938992"/>
                </a:xfrm>
                <a:prstGeom prst="rect">
                  <a:avLst/>
                </a:prstGeom>
                <a:noFill/>
              </p:spPr>
              <p:txBody>
                <a:bodyPr wrap="square" rtlCol="0">
                  <a:spAutoFit/>
                </a:bodyPr>
                <a:lstStyle/>
                <a:p>
                  <a:r>
                    <a:rPr lang="en-US" sz="2400" i="1" dirty="0" smtClean="0"/>
                    <a:t>Figure 1: (a) Occurrence of entangling materials for Steller and California sea lions by month</a:t>
                  </a:r>
                  <a:r>
                    <a:rPr lang="en-US" sz="2400" i="1" dirty="0"/>
                    <a:t>;</a:t>
                  </a:r>
                  <a:r>
                    <a:rPr lang="en-US" sz="2400" i="1" dirty="0" smtClean="0"/>
                    <a:t> occurrence of entangling materials by year for Steller sea lions (b) and California sea lions (c). Note that the entangling debris could not be diagnosed for 59.6% of entanglements.</a:t>
                  </a:r>
                  <a:endParaRPr lang="en-US" sz="2400" i="1" dirty="0"/>
                </a:p>
              </p:txBody>
            </p:sp>
          </p:grpSp>
          <p:graphicFrame>
            <p:nvGraphicFramePr>
              <p:cNvPr id="108" name="Chart 107"/>
              <p:cNvGraphicFramePr>
                <a:graphicFrameLocks/>
              </p:cNvGraphicFramePr>
              <p:nvPr>
                <p:extLst>
                  <p:ext uri="{D42A27DB-BD31-4B8C-83A1-F6EECF244321}">
                    <p14:modId xmlns:p14="http://schemas.microsoft.com/office/powerpoint/2010/main" val="3069597846"/>
                  </p:ext>
                </p:extLst>
              </p:nvPr>
            </p:nvGraphicFramePr>
            <p:xfrm>
              <a:off x="11166250" y="12580125"/>
              <a:ext cx="8980375" cy="4314277"/>
            </p:xfrm>
            <a:graphic>
              <a:graphicData uri="http://schemas.openxmlformats.org/drawingml/2006/chart">
                <c:chart xmlns:c="http://schemas.openxmlformats.org/drawingml/2006/chart" xmlns:r="http://schemas.openxmlformats.org/officeDocument/2006/relationships" r:id="rId18"/>
              </a:graphicData>
            </a:graphic>
          </p:graphicFrame>
          <p:graphicFrame>
            <p:nvGraphicFramePr>
              <p:cNvPr id="109" name="Chart 108"/>
              <p:cNvGraphicFramePr>
                <a:graphicFrameLocks/>
              </p:cNvGraphicFramePr>
              <p:nvPr>
                <p:extLst>
                  <p:ext uri="{D42A27DB-BD31-4B8C-83A1-F6EECF244321}">
                    <p14:modId xmlns:p14="http://schemas.microsoft.com/office/powerpoint/2010/main" val="847814171"/>
                  </p:ext>
                </p:extLst>
              </p:nvPr>
            </p:nvGraphicFramePr>
            <p:xfrm>
              <a:off x="11167792" y="16894402"/>
              <a:ext cx="9091195" cy="4339387"/>
            </p:xfrm>
            <a:graphic>
              <a:graphicData uri="http://schemas.openxmlformats.org/drawingml/2006/chart">
                <c:chart xmlns:c="http://schemas.openxmlformats.org/drawingml/2006/chart" xmlns:r="http://schemas.openxmlformats.org/officeDocument/2006/relationships" r:id="rId19"/>
              </a:graphicData>
            </a:graphic>
          </p:graphicFrame>
        </p:grpSp>
        <p:graphicFrame>
          <p:nvGraphicFramePr>
            <p:cNvPr id="104" name="Chart 103"/>
            <p:cNvGraphicFramePr>
              <a:graphicFrameLocks/>
            </p:cNvGraphicFramePr>
            <p:nvPr>
              <p:extLst>
                <p:ext uri="{D42A27DB-BD31-4B8C-83A1-F6EECF244321}">
                  <p14:modId xmlns:p14="http://schemas.microsoft.com/office/powerpoint/2010/main" val="1523862824"/>
                </p:ext>
              </p:extLst>
            </p:nvPr>
          </p:nvGraphicFramePr>
          <p:xfrm>
            <a:off x="11167792" y="6891717"/>
            <a:ext cx="9091195" cy="5688408"/>
          </p:xfrm>
          <a:graphic>
            <a:graphicData uri="http://schemas.openxmlformats.org/drawingml/2006/chart">
              <c:chart xmlns:c="http://schemas.openxmlformats.org/drawingml/2006/chart" xmlns:r="http://schemas.openxmlformats.org/officeDocument/2006/relationships" r:id="rId20"/>
            </a:graphicData>
          </a:graphic>
        </p:graphicFrame>
        <p:sp>
          <p:nvSpPr>
            <p:cNvPr id="105" name="TextBox 104"/>
            <p:cNvSpPr txBox="1"/>
            <p:nvPr/>
          </p:nvSpPr>
          <p:spPr>
            <a:xfrm rot="16200000">
              <a:off x="9048987" y="18975430"/>
              <a:ext cx="3762568" cy="461664"/>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Number of Entanglements</a:t>
              </a:r>
              <a:endParaRPr lang="en-US" sz="2400" dirty="0">
                <a:latin typeface="Arial" panose="020B0604020202020204" pitchFamily="34" charset="0"/>
                <a:cs typeface="Arial" panose="020B0604020202020204" pitchFamily="34" charset="0"/>
              </a:endParaRPr>
            </a:p>
          </p:txBody>
        </p:sp>
        <p:sp>
          <p:nvSpPr>
            <p:cNvPr id="106" name="TextBox 105"/>
            <p:cNvSpPr txBox="1"/>
            <p:nvPr/>
          </p:nvSpPr>
          <p:spPr>
            <a:xfrm rot="16200000">
              <a:off x="9048988" y="9997917"/>
              <a:ext cx="3762568" cy="461664"/>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Number of Entanglements</a:t>
              </a:r>
              <a:endParaRPr lang="en-US" sz="2400" dirty="0">
                <a:latin typeface="Arial" panose="020B0604020202020204" pitchFamily="34" charset="0"/>
                <a:cs typeface="Arial" panose="020B0604020202020204" pitchFamily="34" charset="0"/>
              </a:endParaRPr>
            </a:p>
          </p:txBody>
        </p:sp>
      </p:grpSp>
      <p:grpSp>
        <p:nvGrpSpPr>
          <p:cNvPr id="42" name="Group 41"/>
          <p:cNvGrpSpPr/>
          <p:nvPr/>
        </p:nvGrpSpPr>
        <p:grpSpPr>
          <a:xfrm>
            <a:off x="20035845" y="6642740"/>
            <a:ext cx="9560321" cy="16641773"/>
            <a:chOff x="20084943" y="6284883"/>
            <a:chExt cx="9560321" cy="16678158"/>
          </a:xfrm>
        </p:grpSpPr>
        <p:grpSp>
          <p:nvGrpSpPr>
            <p:cNvPr id="41" name="Group 40"/>
            <p:cNvGrpSpPr/>
            <p:nvPr/>
          </p:nvGrpSpPr>
          <p:grpSpPr>
            <a:xfrm>
              <a:off x="20084943" y="6284883"/>
              <a:ext cx="9560321" cy="16678158"/>
              <a:chOff x="10699437" y="6237242"/>
              <a:chExt cx="9560321" cy="16678158"/>
            </a:xfrm>
          </p:grpSpPr>
          <p:grpSp>
            <p:nvGrpSpPr>
              <p:cNvPr id="29" name="Group 28"/>
              <p:cNvGrpSpPr/>
              <p:nvPr/>
            </p:nvGrpSpPr>
            <p:grpSpPr>
              <a:xfrm>
                <a:off x="10706116" y="6237242"/>
                <a:ext cx="9553642" cy="16678158"/>
                <a:chOff x="10706116" y="6237242"/>
                <a:chExt cx="9553642" cy="16678158"/>
              </a:xfrm>
            </p:grpSpPr>
            <p:grpSp>
              <p:nvGrpSpPr>
                <p:cNvPr id="26" name="Group 25"/>
                <p:cNvGrpSpPr/>
                <p:nvPr/>
              </p:nvGrpSpPr>
              <p:grpSpPr>
                <a:xfrm>
                  <a:off x="10706186" y="6237242"/>
                  <a:ext cx="8933466" cy="15463838"/>
                  <a:chOff x="10686082" y="7981176"/>
                  <a:chExt cx="8800370" cy="15277659"/>
                </a:xfrm>
              </p:grpSpPr>
              <p:sp>
                <p:nvSpPr>
                  <p:cNvPr id="23" name="TextBox 22"/>
                  <p:cNvSpPr txBox="1"/>
                  <p:nvPr/>
                </p:nvSpPr>
                <p:spPr>
                  <a:xfrm>
                    <a:off x="11296880" y="7981176"/>
                    <a:ext cx="8189572" cy="518051"/>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Identified Entanglements </a:t>
                    </a:r>
                    <a:r>
                      <a:rPr lang="en-US" sz="2800" dirty="0">
                        <a:latin typeface="Arial" panose="020B0604020202020204" pitchFamily="34" charset="0"/>
                        <a:cs typeface="Arial" panose="020B0604020202020204" pitchFamily="34" charset="0"/>
                      </a:rPr>
                      <a:t>P</a:t>
                    </a:r>
                    <a:r>
                      <a:rPr lang="en-US" sz="2800" dirty="0" smtClean="0">
                        <a:latin typeface="Arial" panose="020B0604020202020204" pitchFamily="34" charset="0"/>
                        <a:cs typeface="Arial" panose="020B0604020202020204" pitchFamily="34" charset="0"/>
                      </a:rPr>
                      <a:t>er Unit Effort By Material</a:t>
                    </a:r>
                    <a:endParaRPr lang="en-US" sz="2800" dirty="0">
                      <a:latin typeface="Arial" panose="020B0604020202020204" pitchFamily="34" charset="0"/>
                      <a:cs typeface="Arial" panose="020B0604020202020204" pitchFamily="34" charset="0"/>
                    </a:endParaRPr>
                  </a:p>
                </p:txBody>
              </p:sp>
              <p:sp>
                <p:nvSpPr>
                  <p:cNvPr id="25" name="TextBox 24"/>
                  <p:cNvSpPr txBox="1"/>
                  <p:nvPr/>
                </p:nvSpPr>
                <p:spPr>
                  <a:xfrm rot="16200000">
                    <a:off x="8809116" y="15973640"/>
                    <a:ext cx="4208720" cy="454787"/>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Entanglements </a:t>
                    </a:r>
                    <a:r>
                      <a:rPr lang="en-US" sz="2400" dirty="0" smtClean="0">
                        <a:latin typeface="Arial" panose="020B0604020202020204" pitchFamily="34" charset="0"/>
                        <a:cs typeface="Arial" panose="020B0604020202020204" pitchFamily="34" charset="0"/>
                      </a:rPr>
                      <a:t>Per </a:t>
                    </a:r>
                    <a:r>
                      <a:rPr lang="en-US" sz="2400" dirty="0">
                        <a:latin typeface="Arial" panose="020B0604020202020204" pitchFamily="34" charset="0"/>
                        <a:cs typeface="Arial" panose="020B0604020202020204" pitchFamily="34" charset="0"/>
                      </a:rPr>
                      <a:t>Unit Effort</a:t>
                    </a:r>
                  </a:p>
                </p:txBody>
              </p:sp>
              <p:sp>
                <p:nvSpPr>
                  <p:cNvPr id="54" name="TextBox 53"/>
                  <p:cNvSpPr txBox="1"/>
                  <p:nvPr/>
                </p:nvSpPr>
                <p:spPr>
                  <a:xfrm>
                    <a:off x="15269650" y="22797170"/>
                    <a:ext cx="807209" cy="461665"/>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Year</a:t>
                    </a:r>
                    <a:endParaRPr lang="en-US" sz="2400" dirty="0">
                      <a:latin typeface="Arial" panose="020B0604020202020204" pitchFamily="34" charset="0"/>
                      <a:cs typeface="Arial" panose="020B0604020202020204" pitchFamily="34" charset="0"/>
                    </a:endParaRPr>
                  </a:p>
                </p:txBody>
              </p:sp>
            </p:grpSp>
            <p:sp>
              <p:nvSpPr>
                <p:cNvPr id="71" name="TextBox 70"/>
                <p:cNvSpPr txBox="1"/>
                <p:nvPr/>
              </p:nvSpPr>
              <p:spPr>
                <a:xfrm>
                  <a:off x="10706116" y="21589067"/>
                  <a:ext cx="9553642" cy="1326333"/>
                </a:xfrm>
                <a:prstGeom prst="rect">
                  <a:avLst/>
                </a:prstGeom>
                <a:noFill/>
              </p:spPr>
              <p:txBody>
                <a:bodyPr wrap="square" rtlCol="0">
                  <a:spAutoFit/>
                </a:bodyPr>
                <a:lstStyle/>
                <a:p>
                  <a:r>
                    <a:rPr lang="en-US" sz="2000" i="1" dirty="0" smtClean="0"/>
                    <a:t>(a) Occurrence of identifiable entangling materials for Steller and California sea lions by month</a:t>
                  </a:r>
                  <a:r>
                    <a:rPr lang="en-US" sz="2000" i="1" dirty="0"/>
                    <a:t>;</a:t>
                  </a:r>
                  <a:r>
                    <a:rPr lang="en-US" sz="2000" i="1" dirty="0" smtClean="0"/>
                    <a:t> occurrence of entangling materials by year for Steller sea lions (b) and California sea lions (c). Note that the entangling debris could not be diagnosed for 59.6% of entanglements.</a:t>
                  </a:r>
                  <a:endParaRPr lang="en-US" sz="2000" i="1" dirty="0"/>
                </a:p>
              </p:txBody>
            </p:sp>
          </p:grpSp>
          <p:sp>
            <p:nvSpPr>
              <p:cNvPr id="99" name="TextBox 98"/>
              <p:cNvSpPr txBox="1"/>
              <p:nvPr/>
            </p:nvSpPr>
            <p:spPr>
              <a:xfrm rot="16200000">
                <a:off x="8800266" y="18975430"/>
                <a:ext cx="4260009"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Entanglements </a:t>
                </a:r>
                <a:r>
                  <a:rPr lang="en-US" sz="2400" dirty="0" smtClean="0">
                    <a:latin typeface="Arial" panose="020B0604020202020204" pitchFamily="34" charset="0"/>
                    <a:cs typeface="Arial" panose="020B0604020202020204" pitchFamily="34" charset="0"/>
                  </a:rPr>
                  <a:t>Per </a:t>
                </a:r>
                <a:r>
                  <a:rPr lang="en-US" sz="2400" dirty="0">
                    <a:latin typeface="Arial" panose="020B0604020202020204" pitchFamily="34" charset="0"/>
                    <a:cs typeface="Arial" panose="020B0604020202020204" pitchFamily="34" charset="0"/>
                  </a:rPr>
                  <a:t>Unit Effort</a:t>
                </a:r>
              </a:p>
            </p:txBody>
          </p:sp>
          <p:sp>
            <p:nvSpPr>
              <p:cNvPr id="100" name="TextBox 99"/>
              <p:cNvSpPr txBox="1"/>
              <p:nvPr/>
            </p:nvSpPr>
            <p:spPr>
              <a:xfrm rot="16200000">
                <a:off x="8800265" y="9677445"/>
                <a:ext cx="4260009" cy="461665"/>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Entanglements Per Unit Effort</a:t>
                </a:r>
                <a:endParaRPr lang="en-US" sz="2400" dirty="0">
                  <a:latin typeface="Arial" panose="020B0604020202020204" pitchFamily="34" charset="0"/>
                  <a:cs typeface="Arial" panose="020B0604020202020204" pitchFamily="34" charset="0"/>
                </a:endParaRPr>
              </a:p>
            </p:txBody>
          </p:sp>
        </p:grpSp>
        <p:graphicFrame>
          <p:nvGraphicFramePr>
            <p:cNvPr id="116" name="Chart 115"/>
            <p:cNvGraphicFramePr>
              <a:graphicFrameLocks/>
            </p:cNvGraphicFramePr>
            <p:nvPr>
              <p:extLst>
                <p:ext uri="{D42A27DB-BD31-4B8C-83A1-F6EECF244321}">
                  <p14:modId xmlns:p14="http://schemas.microsoft.com/office/powerpoint/2010/main" val="75483045"/>
                </p:ext>
              </p:extLst>
            </p:nvPr>
          </p:nvGraphicFramePr>
          <p:xfrm>
            <a:off x="20551054" y="12484887"/>
            <a:ext cx="8981076" cy="4457155"/>
          </p:xfrm>
          <a:graphic>
            <a:graphicData uri="http://schemas.openxmlformats.org/drawingml/2006/chart">
              <c:chart xmlns:c="http://schemas.openxmlformats.org/drawingml/2006/chart" xmlns:r="http://schemas.openxmlformats.org/officeDocument/2006/relationships" r:id="rId21"/>
            </a:graphicData>
          </a:graphic>
        </p:graphicFrame>
        <p:graphicFrame>
          <p:nvGraphicFramePr>
            <p:cNvPr id="117" name="Chart 116"/>
            <p:cNvGraphicFramePr>
              <a:graphicFrameLocks/>
            </p:cNvGraphicFramePr>
            <p:nvPr>
              <p:extLst>
                <p:ext uri="{D42A27DB-BD31-4B8C-83A1-F6EECF244321}">
                  <p14:modId xmlns:p14="http://schemas.microsoft.com/office/powerpoint/2010/main" val="3773363104"/>
                </p:ext>
              </p:extLst>
            </p:nvPr>
          </p:nvGraphicFramePr>
          <p:xfrm>
            <a:off x="20546610" y="16976418"/>
            <a:ext cx="8993942" cy="4261326"/>
          </p:xfrm>
          <a:graphic>
            <a:graphicData uri="http://schemas.openxmlformats.org/drawingml/2006/chart">
              <c:chart xmlns:c="http://schemas.openxmlformats.org/drawingml/2006/chart" xmlns:r="http://schemas.openxmlformats.org/officeDocument/2006/relationships" r:id="rId22"/>
            </a:graphicData>
          </a:graphic>
        </p:graphicFrame>
        <p:graphicFrame>
          <p:nvGraphicFramePr>
            <p:cNvPr id="115" name="Chart 114"/>
            <p:cNvGraphicFramePr>
              <a:graphicFrameLocks/>
            </p:cNvGraphicFramePr>
            <p:nvPr>
              <p:extLst>
                <p:ext uri="{D42A27DB-BD31-4B8C-83A1-F6EECF244321}">
                  <p14:modId xmlns:p14="http://schemas.microsoft.com/office/powerpoint/2010/main" val="4129037264"/>
                </p:ext>
              </p:extLst>
            </p:nvPr>
          </p:nvGraphicFramePr>
          <p:xfrm>
            <a:off x="20551055" y="6962400"/>
            <a:ext cx="8981075" cy="5628006"/>
          </p:xfrm>
          <a:graphic>
            <a:graphicData uri="http://schemas.openxmlformats.org/drawingml/2006/chart">
              <c:chart xmlns:c="http://schemas.openxmlformats.org/drawingml/2006/chart" xmlns:r="http://schemas.openxmlformats.org/officeDocument/2006/relationships" r:id="rId23"/>
            </a:graphicData>
          </a:graphic>
        </p:graphicFrame>
      </p:grpSp>
      <p:pic>
        <p:nvPicPr>
          <p:cNvPr id="24" name="Picture 23"/>
          <p:cNvPicPr>
            <a:picLocks noChangeAspect="1"/>
          </p:cNvPicPr>
          <p:nvPr/>
        </p:nvPicPr>
        <p:blipFill>
          <a:blip r:embed="rId24">
            <a:extLst>
              <a:ext uri="{28A0092B-C50C-407E-A947-70E740481C1C}">
                <a14:useLocalDpi xmlns:a14="http://schemas.microsoft.com/office/drawing/2010/main" val="0"/>
              </a:ext>
            </a:extLst>
          </a:blip>
          <a:stretch>
            <a:fillRect/>
          </a:stretch>
        </p:blipFill>
        <p:spPr>
          <a:xfrm>
            <a:off x="42617238" y="10441836"/>
            <a:ext cx="6997435" cy="5024158"/>
          </a:xfrm>
          <a:prstGeom prst="rect">
            <a:avLst/>
          </a:prstGeom>
        </p:spPr>
      </p:pic>
      <p:grpSp>
        <p:nvGrpSpPr>
          <p:cNvPr id="60" name="Group 59"/>
          <p:cNvGrpSpPr/>
          <p:nvPr/>
        </p:nvGrpSpPr>
        <p:grpSpPr>
          <a:xfrm>
            <a:off x="10953067" y="18043327"/>
            <a:ext cx="8523973" cy="5418093"/>
            <a:chOff x="10817554" y="18145062"/>
            <a:chExt cx="8523973" cy="5418093"/>
          </a:xfrm>
        </p:grpSpPr>
        <p:grpSp>
          <p:nvGrpSpPr>
            <p:cNvPr id="59" name="Group 58"/>
            <p:cNvGrpSpPr/>
            <p:nvPr/>
          </p:nvGrpSpPr>
          <p:grpSpPr>
            <a:xfrm>
              <a:off x="10817554" y="18145062"/>
              <a:ext cx="8523973" cy="5418093"/>
              <a:chOff x="10817554" y="18145062"/>
              <a:chExt cx="8523973" cy="5418093"/>
            </a:xfrm>
          </p:grpSpPr>
          <p:grpSp>
            <p:nvGrpSpPr>
              <p:cNvPr id="40" name="Group 39"/>
              <p:cNvGrpSpPr/>
              <p:nvPr/>
            </p:nvGrpSpPr>
            <p:grpSpPr>
              <a:xfrm>
                <a:off x="10817554" y="18230008"/>
                <a:ext cx="8523973" cy="5333147"/>
                <a:chOff x="20188988" y="15546069"/>
                <a:chExt cx="7875885" cy="7146597"/>
              </a:xfrm>
            </p:grpSpPr>
            <p:graphicFrame>
              <p:nvGraphicFramePr>
                <p:cNvPr id="87" name="Chart 86"/>
                <p:cNvGraphicFramePr>
                  <a:graphicFrameLocks/>
                </p:cNvGraphicFramePr>
                <p:nvPr>
                  <p:extLst>
                    <p:ext uri="{D42A27DB-BD31-4B8C-83A1-F6EECF244321}">
                      <p14:modId xmlns:p14="http://schemas.microsoft.com/office/powerpoint/2010/main" val="519687617"/>
                    </p:ext>
                  </p:extLst>
                </p:nvPr>
              </p:nvGraphicFramePr>
              <p:xfrm>
                <a:off x="20188988" y="15546069"/>
                <a:ext cx="7875885" cy="5671742"/>
              </p:xfrm>
              <a:graphic>
                <a:graphicData uri="http://schemas.openxmlformats.org/drawingml/2006/chart">
                  <c:chart xmlns:c="http://schemas.openxmlformats.org/drawingml/2006/chart" xmlns:r="http://schemas.openxmlformats.org/officeDocument/2006/relationships" r:id="rId25"/>
                </a:graphicData>
              </a:graphic>
            </p:graphicFrame>
            <p:sp>
              <p:nvSpPr>
                <p:cNvPr id="88" name="TextBox 87"/>
                <p:cNvSpPr txBox="1"/>
                <p:nvPr/>
              </p:nvSpPr>
              <p:spPr>
                <a:xfrm>
                  <a:off x="20481504" y="21331643"/>
                  <a:ext cx="7583369" cy="1361023"/>
                </a:xfrm>
                <a:prstGeom prst="rect">
                  <a:avLst/>
                </a:prstGeom>
                <a:noFill/>
              </p:spPr>
              <p:txBody>
                <a:bodyPr wrap="square" rtlCol="0">
                  <a:spAutoFit/>
                </a:bodyPr>
                <a:lstStyle/>
                <a:p>
                  <a:r>
                    <a:rPr lang="en-US" sz="2000" i="1" dirty="0" smtClean="0"/>
                    <a:t>Number of active (entangling material present) and inactive (healing or scarred) entanglements per year. No statistical difference was found in the number of entanglements by year or active/inactive status.</a:t>
                  </a:r>
                  <a:endParaRPr lang="en-US" sz="2000" i="1" dirty="0"/>
                </a:p>
              </p:txBody>
            </p:sp>
          </p:grpSp>
          <p:sp>
            <p:nvSpPr>
              <p:cNvPr id="121" name="TextBox 120"/>
              <p:cNvSpPr txBox="1"/>
              <p:nvPr/>
            </p:nvSpPr>
            <p:spPr>
              <a:xfrm>
                <a:off x="11506122" y="18145062"/>
                <a:ext cx="7140737"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Active and Inactive Entanglements Per Year</a:t>
                </a:r>
                <a:endParaRPr lang="en-US" sz="2800" dirty="0">
                  <a:latin typeface="Arial" panose="020B0604020202020204" pitchFamily="34" charset="0"/>
                  <a:cs typeface="Arial" panose="020B0604020202020204" pitchFamily="34" charset="0"/>
                </a:endParaRPr>
              </a:p>
            </p:txBody>
          </p:sp>
        </p:grpSp>
        <p:sp>
          <p:nvSpPr>
            <p:cNvPr id="122" name="TextBox 121"/>
            <p:cNvSpPr txBox="1"/>
            <p:nvPr/>
          </p:nvSpPr>
          <p:spPr>
            <a:xfrm rot="16200000">
              <a:off x="9483690" y="20239509"/>
              <a:ext cx="3762568" cy="461665"/>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Number of Entanglements</a:t>
              </a:r>
              <a:endParaRPr lang="en-US" sz="2400" dirty="0">
                <a:latin typeface="Arial" panose="020B0604020202020204" pitchFamily="34" charset="0"/>
                <a:cs typeface="Arial" panose="020B0604020202020204" pitchFamily="34" charset="0"/>
              </a:endParaRPr>
            </a:p>
          </p:txBody>
        </p:sp>
      </p:grpSp>
      <p:sp>
        <p:nvSpPr>
          <p:cNvPr id="124" name="TextBox 123"/>
          <p:cNvSpPr txBox="1"/>
          <p:nvPr/>
        </p:nvSpPr>
        <p:spPr>
          <a:xfrm>
            <a:off x="28737500" y="8294343"/>
            <a:ext cx="441146" cy="461665"/>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a.</a:t>
            </a:r>
            <a:endParaRPr lang="en-US" sz="2400" dirty="0">
              <a:latin typeface="Arial" panose="020B0604020202020204" pitchFamily="34" charset="0"/>
              <a:cs typeface="Arial" panose="020B0604020202020204" pitchFamily="34" charset="0"/>
            </a:endParaRPr>
          </a:p>
        </p:txBody>
      </p:sp>
      <p:sp>
        <p:nvSpPr>
          <p:cNvPr id="125" name="TextBox 124"/>
          <p:cNvSpPr txBox="1"/>
          <p:nvPr/>
        </p:nvSpPr>
        <p:spPr>
          <a:xfrm>
            <a:off x="28737500" y="12893926"/>
            <a:ext cx="441146"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b</a:t>
            </a:r>
            <a:r>
              <a:rPr lang="en-US" sz="2400" dirty="0" smtClean="0">
                <a:latin typeface="Arial" panose="020B0604020202020204" pitchFamily="34" charset="0"/>
                <a:cs typeface="Arial" panose="020B0604020202020204" pitchFamily="34" charset="0"/>
              </a:rPr>
              <a:t>.</a:t>
            </a:r>
            <a:endParaRPr lang="en-US" sz="2400" dirty="0">
              <a:latin typeface="Arial" panose="020B0604020202020204" pitchFamily="34" charset="0"/>
              <a:cs typeface="Arial" panose="020B0604020202020204" pitchFamily="34" charset="0"/>
            </a:endParaRPr>
          </a:p>
        </p:txBody>
      </p:sp>
      <p:sp>
        <p:nvSpPr>
          <p:cNvPr id="126" name="TextBox 125"/>
          <p:cNvSpPr txBox="1"/>
          <p:nvPr/>
        </p:nvSpPr>
        <p:spPr>
          <a:xfrm>
            <a:off x="28782797" y="17380519"/>
            <a:ext cx="423514" cy="461665"/>
          </a:xfrm>
          <a:prstGeom prst="rect">
            <a:avLst/>
          </a:prstGeom>
          <a:noFill/>
        </p:spPr>
        <p:txBody>
          <a:bodyPr wrap="none" rtlCol="0">
            <a:spAutoFit/>
          </a:bodyPr>
          <a:lstStyle/>
          <a:p>
            <a:r>
              <a:rPr lang="en-US" sz="2400" dirty="0">
                <a:latin typeface="Arial" panose="020B0604020202020204" pitchFamily="34" charset="0"/>
                <a:cs typeface="Arial" panose="020B0604020202020204" pitchFamily="34" charset="0"/>
              </a:rPr>
              <a:t>c</a:t>
            </a:r>
            <a:r>
              <a:rPr lang="en-US" sz="2400" dirty="0" smtClean="0">
                <a:latin typeface="Arial" panose="020B0604020202020204" pitchFamily="34" charset="0"/>
                <a:cs typeface="Arial" panose="020B0604020202020204" pitchFamily="34" charset="0"/>
              </a:rPr>
              <a:t>.</a:t>
            </a:r>
            <a:endParaRPr lang="en-US" sz="2400" dirty="0">
              <a:latin typeface="Arial" panose="020B0604020202020204" pitchFamily="34" charset="0"/>
              <a:cs typeface="Arial" panose="020B0604020202020204" pitchFamily="34" charset="0"/>
            </a:endParaRPr>
          </a:p>
        </p:txBody>
      </p:sp>
      <p:grpSp>
        <p:nvGrpSpPr>
          <p:cNvPr id="39" name="Group 38"/>
          <p:cNvGrpSpPr/>
          <p:nvPr/>
        </p:nvGrpSpPr>
        <p:grpSpPr>
          <a:xfrm>
            <a:off x="11269653" y="12199648"/>
            <a:ext cx="8207387" cy="5676769"/>
            <a:chOff x="11255819" y="12517931"/>
            <a:chExt cx="8207387" cy="5676769"/>
          </a:xfrm>
        </p:grpSpPr>
        <p:grpSp>
          <p:nvGrpSpPr>
            <p:cNvPr id="51" name="Group 50"/>
            <p:cNvGrpSpPr/>
            <p:nvPr/>
          </p:nvGrpSpPr>
          <p:grpSpPr>
            <a:xfrm>
              <a:off x="11255819" y="12517931"/>
              <a:ext cx="8207387" cy="5676769"/>
              <a:chOff x="11255819" y="12517931"/>
              <a:chExt cx="8207387" cy="5676769"/>
            </a:xfrm>
          </p:grpSpPr>
          <p:sp>
            <p:nvSpPr>
              <p:cNvPr id="49" name="TextBox 48"/>
              <p:cNvSpPr txBox="1"/>
              <p:nvPr/>
            </p:nvSpPr>
            <p:spPr>
              <a:xfrm>
                <a:off x="11527131" y="12517931"/>
                <a:ext cx="7342075" cy="523220"/>
              </a:xfrm>
              <a:prstGeom prst="rect">
                <a:avLst/>
              </a:prstGeom>
              <a:noFill/>
            </p:spPr>
            <p:txBody>
              <a:bodyPr wrap="none" rtlCol="0">
                <a:spAutoFit/>
              </a:bodyPr>
              <a:lstStyle/>
              <a:p>
                <a:r>
                  <a:rPr lang="en-US" sz="2800" dirty="0" smtClean="0">
                    <a:latin typeface="Arial" panose="020B0604020202020204" pitchFamily="34" charset="0"/>
                    <a:cs typeface="Arial" panose="020B0604020202020204" pitchFamily="34" charset="0"/>
                  </a:rPr>
                  <a:t>Entanglement Rate By Species and Complex</a:t>
                </a:r>
                <a:endParaRPr lang="en-US" sz="2800" dirty="0">
                  <a:latin typeface="Arial" panose="020B0604020202020204" pitchFamily="34" charset="0"/>
                  <a:cs typeface="Arial" panose="020B0604020202020204" pitchFamily="34" charset="0"/>
                </a:endParaRPr>
              </a:p>
            </p:txBody>
          </p:sp>
          <p:sp>
            <p:nvSpPr>
              <p:cNvPr id="118" name="TextBox 117"/>
              <p:cNvSpPr txBox="1"/>
              <p:nvPr/>
            </p:nvSpPr>
            <p:spPr>
              <a:xfrm>
                <a:off x="11255819" y="17179037"/>
                <a:ext cx="8207387" cy="1015663"/>
              </a:xfrm>
              <a:prstGeom prst="rect">
                <a:avLst/>
              </a:prstGeom>
              <a:noFill/>
            </p:spPr>
            <p:txBody>
              <a:bodyPr wrap="square" rtlCol="0">
                <a:spAutoFit/>
              </a:bodyPr>
              <a:lstStyle/>
              <a:p>
                <a:r>
                  <a:rPr lang="en-US" sz="2000" i="1" dirty="0" smtClean="0"/>
                  <a:t>Average entanglements per 1000 individuals for each </a:t>
                </a:r>
                <a:r>
                  <a:rPr lang="en-US" sz="2000" i="1" dirty="0" err="1" smtClean="0"/>
                  <a:t>haulout</a:t>
                </a:r>
                <a:r>
                  <a:rPr lang="en-US" sz="2000" i="1" dirty="0" smtClean="0"/>
                  <a:t> complex and species. Error bars indicate 95% confidence intervals. No statistical effect of </a:t>
                </a:r>
                <a:r>
                  <a:rPr lang="en-US" sz="2000" i="1" dirty="0" err="1" smtClean="0"/>
                  <a:t>haulout</a:t>
                </a:r>
                <a:r>
                  <a:rPr lang="en-US" sz="2000" i="1" dirty="0" smtClean="0"/>
                  <a:t> or species on entanglement rate was found.</a:t>
                </a:r>
                <a:endParaRPr lang="en-US" sz="2000" i="1" dirty="0"/>
              </a:p>
            </p:txBody>
          </p:sp>
          <p:sp>
            <p:nvSpPr>
              <p:cNvPr id="119" name="TextBox 118"/>
              <p:cNvSpPr txBox="1"/>
              <p:nvPr/>
            </p:nvSpPr>
            <p:spPr>
              <a:xfrm>
                <a:off x="12240901" y="16688031"/>
                <a:ext cx="6310574" cy="461665"/>
              </a:xfrm>
              <a:prstGeom prst="rect">
                <a:avLst/>
              </a:prstGeom>
              <a:noFill/>
            </p:spPr>
            <p:txBody>
              <a:bodyPr wrap="none" rtlCol="0">
                <a:spAutoFit/>
              </a:bodyPr>
              <a:lstStyle/>
              <a:p>
                <a:r>
                  <a:rPr lang="en-US" sz="2400" dirty="0" smtClean="0">
                    <a:latin typeface="Arial" panose="020B0604020202020204" pitchFamily="34" charset="0"/>
                    <a:cs typeface="Arial" panose="020B0604020202020204" pitchFamily="34" charset="0"/>
                  </a:rPr>
                  <a:t>Average Entanglements per 1000 Individuals</a:t>
                </a:r>
                <a:endParaRPr lang="en-US" sz="2400" dirty="0">
                  <a:latin typeface="Arial" panose="020B0604020202020204" pitchFamily="34" charset="0"/>
                  <a:cs typeface="Arial" panose="020B0604020202020204" pitchFamily="34" charset="0"/>
                </a:endParaRPr>
              </a:p>
            </p:txBody>
          </p:sp>
          <p:sp>
            <p:nvSpPr>
              <p:cNvPr id="120" name="TextBox 119"/>
              <p:cNvSpPr txBox="1"/>
              <p:nvPr/>
            </p:nvSpPr>
            <p:spPr>
              <a:xfrm rot="16200000">
                <a:off x="10212106" y="14643664"/>
                <a:ext cx="2549096" cy="461665"/>
              </a:xfrm>
              <a:prstGeom prst="rect">
                <a:avLst/>
              </a:prstGeom>
              <a:noFill/>
            </p:spPr>
            <p:txBody>
              <a:bodyPr wrap="none" rtlCol="0">
                <a:spAutoFit/>
              </a:bodyPr>
              <a:lstStyle/>
              <a:p>
                <a:r>
                  <a:rPr lang="en-US" sz="2400" dirty="0" err="1" smtClean="0">
                    <a:latin typeface="Arial" panose="020B0604020202020204" pitchFamily="34" charset="0"/>
                    <a:cs typeface="Arial" panose="020B0604020202020204" pitchFamily="34" charset="0"/>
                  </a:rPr>
                  <a:t>Haulout</a:t>
                </a:r>
                <a:r>
                  <a:rPr lang="en-US" sz="2400" dirty="0" smtClean="0">
                    <a:latin typeface="Arial" panose="020B0604020202020204" pitchFamily="34" charset="0"/>
                    <a:cs typeface="Arial" panose="020B0604020202020204" pitchFamily="34" charset="0"/>
                  </a:rPr>
                  <a:t> Complex</a:t>
                </a:r>
                <a:endParaRPr lang="en-US" sz="2400" dirty="0">
                  <a:latin typeface="Arial" panose="020B0604020202020204" pitchFamily="34" charset="0"/>
                  <a:cs typeface="Arial" panose="020B0604020202020204" pitchFamily="34" charset="0"/>
                </a:endParaRPr>
              </a:p>
            </p:txBody>
          </p:sp>
        </p:grpSp>
        <p:pic>
          <p:nvPicPr>
            <p:cNvPr id="62" name="Picture 61"/>
            <p:cNvPicPr>
              <a:picLocks noChangeAspect="1"/>
            </p:cNvPicPr>
            <p:nvPr/>
          </p:nvPicPr>
          <p:blipFill>
            <a:blip r:embed="rId26">
              <a:extLst>
                <a:ext uri="{28A0092B-C50C-407E-A947-70E740481C1C}">
                  <a14:useLocalDpi xmlns:a14="http://schemas.microsoft.com/office/drawing/2010/main" val="0"/>
                </a:ext>
              </a:extLst>
            </a:blip>
            <a:stretch>
              <a:fillRect/>
            </a:stretch>
          </p:blipFill>
          <p:spPr>
            <a:xfrm>
              <a:off x="11770280" y="13076506"/>
              <a:ext cx="7692925" cy="3644706"/>
            </a:xfrm>
            <a:prstGeom prst="rect">
              <a:avLst/>
            </a:prstGeom>
          </p:spPr>
        </p:pic>
      </p:grpSp>
      <p:grpSp>
        <p:nvGrpSpPr>
          <p:cNvPr id="47" name="Group 46"/>
          <p:cNvGrpSpPr/>
          <p:nvPr/>
        </p:nvGrpSpPr>
        <p:grpSpPr>
          <a:xfrm>
            <a:off x="913829" y="19181467"/>
            <a:ext cx="8518023" cy="4194439"/>
            <a:chOff x="851259" y="19428933"/>
            <a:chExt cx="8518023" cy="4194439"/>
          </a:xfrm>
        </p:grpSpPr>
        <p:grpSp>
          <p:nvGrpSpPr>
            <p:cNvPr id="30" name="Group 29"/>
            <p:cNvGrpSpPr/>
            <p:nvPr/>
          </p:nvGrpSpPr>
          <p:grpSpPr>
            <a:xfrm>
              <a:off x="851259" y="19428933"/>
              <a:ext cx="8512297" cy="4194439"/>
              <a:chOff x="847272" y="19180472"/>
              <a:chExt cx="8512297" cy="4194439"/>
            </a:xfrm>
          </p:grpSpPr>
          <p:sp>
            <p:nvSpPr>
              <p:cNvPr id="21" name="TextBox 20"/>
              <p:cNvSpPr txBox="1"/>
              <p:nvPr/>
            </p:nvSpPr>
            <p:spPr>
              <a:xfrm>
                <a:off x="5863959" y="19180472"/>
                <a:ext cx="3495610" cy="1631216"/>
              </a:xfrm>
              <a:prstGeom prst="rect">
                <a:avLst/>
              </a:prstGeom>
              <a:noFill/>
            </p:spPr>
            <p:txBody>
              <a:bodyPr wrap="square" rtlCol="0">
                <a:spAutoFit/>
              </a:bodyPr>
              <a:lstStyle/>
              <a:p>
                <a:r>
                  <a:rPr lang="en-US" sz="2000" i="1" dirty="0" smtClean="0"/>
                  <a:t>Map of sea lion haulout complex sites surveyed along the north coast of Washington State (left); JH on survey (below)</a:t>
                </a:r>
                <a:endParaRPr lang="en-US" sz="2000" i="1" dirty="0"/>
              </a:p>
            </p:txBody>
          </p:sp>
          <p:pic>
            <p:nvPicPr>
              <p:cNvPr id="38" name="Picture 37"/>
              <p:cNvPicPr>
                <a:picLocks noChangeAspect="1"/>
              </p:cNvPicPr>
              <p:nvPr/>
            </p:nvPicPr>
            <p:blipFill>
              <a:blip r:embed="rId27">
                <a:extLst>
                  <a:ext uri="{28A0092B-C50C-407E-A947-70E740481C1C}">
                    <a14:useLocalDpi xmlns:a14="http://schemas.microsoft.com/office/drawing/2010/main" val="0"/>
                  </a:ext>
                </a:extLst>
              </a:blip>
              <a:stretch>
                <a:fillRect/>
              </a:stretch>
            </p:blipFill>
            <p:spPr>
              <a:xfrm>
                <a:off x="847272" y="19180472"/>
                <a:ext cx="4939643" cy="4194439"/>
              </a:xfrm>
              <a:prstGeom prst="rect">
                <a:avLst/>
              </a:prstGeom>
              <a:ln>
                <a:noFill/>
              </a:ln>
            </p:spPr>
          </p:pic>
        </p:grpSp>
        <p:pic>
          <p:nvPicPr>
            <p:cNvPr id="33" name="Picture 32"/>
            <p:cNvPicPr>
              <a:picLocks noChangeAspect="1"/>
            </p:cNvPicPr>
            <p:nvPr/>
          </p:nvPicPr>
          <p:blipFill>
            <a:blip r:embed="rId28">
              <a:extLst>
                <a:ext uri="{28A0092B-C50C-407E-A947-70E740481C1C}">
                  <a14:useLocalDpi xmlns:a14="http://schemas.microsoft.com/office/drawing/2010/main" val="0"/>
                </a:ext>
              </a:extLst>
            </a:blip>
            <a:stretch>
              <a:fillRect/>
            </a:stretch>
          </p:blipFill>
          <p:spPr>
            <a:xfrm>
              <a:off x="5997301" y="21199313"/>
              <a:ext cx="3371981" cy="2324797"/>
            </a:xfrm>
            <a:prstGeom prst="rect">
              <a:avLst/>
            </a:prstGeom>
            <a:ln>
              <a:solidFill>
                <a:schemeClr val="bg1">
                  <a:lumMod val="50000"/>
                </a:schemeClr>
              </a:solidFill>
            </a:ln>
          </p:spPr>
        </p:pic>
      </p:grpSp>
    </p:spTree>
  </p:cSld>
  <p:clrMapOvr>
    <a:overrideClrMapping bg1="lt1" tx1="dk1" bg2="lt2" tx2="dk2" accent1="accent1" accent2="accent2" accent3="accent3" accent4="accent4" accent5="accent5" accent6="accent6" hlink="hlink" folHlink="folHlink"/>
  </p:clrMapOvr>
  <p:timing>
    <p:tnLst>
      <p:par>
        <p:cTn id="1" dur="indefinite" restart="never" nodeType="tmRoot"/>
      </p:par>
    </p:tnLst>
  </p:timing>
</p:sld>
</file>

<file path=ppt/theme/theme1.xml><?xml version="1.0" encoding="utf-8"?>
<a:theme xmlns:a="http://schemas.openxmlformats.org/drawingml/2006/main" name="Wisp">
  <a:themeElements>
    <a:clrScheme name="Wisp">
      <a:dk1>
        <a:sysClr val="windowText" lastClr="000000"/>
      </a:dk1>
      <a:lt1>
        <a:sysClr val="window" lastClr="FFFFFF"/>
      </a:lt1>
      <a:dk2>
        <a:srgbClr val="766F54"/>
      </a:dk2>
      <a:lt2>
        <a:srgbClr val="E3EACF"/>
      </a:lt2>
      <a:accent1>
        <a:srgbClr val="A53010"/>
      </a:accent1>
      <a:accent2>
        <a:srgbClr val="DE7E18"/>
      </a:accent2>
      <a:accent3>
        <a:srgbClr val="9F8351"/>
      </a:accent3>
      <a:accent4>
        <a:srgbClr val="728653"/>
      </a:accent4>
      <a:accent5>
        <a:srgbClr val="92AA4C"/>
      </a:accent5>
      <a:accent6>
        <a:srgbClr val="6AAC91"/>
      </a:accent6>
      <a:hlink>
        <a:srgbClr val="FB4A18"/>
      </a:hlink>
      <a:folHlink>
        <a:srgbClr val="FB9318"/>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24B1A44C-C006-48B2-A4D7-E5549B3D8CD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Wisp</Template>
  <TotalTime>10623</TotalTime>
  <Words>994</Words>
  <Application>Microsoft Office PowerPoint</Application>
  <PresentationFormat>Custom</PresentationFormat>
  <Paragraphs>98</Paragraphs>
  <Slides>1</Slides>
  <Notes>1</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vt:i4>
      </vt:variant>
    </vt:vector>
  </HeadingPairs>
  <TitlesOfParts>
    <vt:vector size="9" baseType="lpstr">
      <vt:lpstr>ＭＳ Ｐゴシック</vt:lpstr>
      <vt:lpstr>Arial</vt:lpstr>
      <vt:lpstr>Calibri</vt:lpstr>
      <vt:lpstr>Century Gothic</vt:lpstr>
      <vt:lpstr>Helvetica</vt:lpstr>
      <vt:lpstr>Times New Roman</vt:lpstr>
      <vt:lpstr>Wingdings 3</vt:lpstr>
      <vt:lpstr>Wisp</vt:lpstr>
      <vt:lpstr>PowerPoint Presentation</vt:lpstr>
    </vt:vector>
  </TitlesOfParts>
  <Manager/>
  <Company/>
  <LinksUpToDate>false</LinksUpToDate>
  <SharedDoc>false</SharedDoc>
  <HyperlinkBase>http://colinpurrington.com/tips/academic/posterdesign</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Poster template</dc:title>
  <dc:subject>conference poster</dc:subject>
  <dc:creator>Colin Purrington</dc:creator>
  <cp:keywords>poster, conference, session, meeting, symposium, research, presentation</cp:keywords>
  <dc:description>This template is free for you to use to create your poster.  Do not host this file on your own server, even in adapted form. If you need to post a template, please steal somebody else's or just make your own (it's easy).  Thanks!</dc:description>
  <cp:lastModifiedBy>Elizabeth Allyn</cp:lastModifiedBy>
  <cp:revision>874</cp:revision>
  <cp:lastPrinted>2019-10-21T17:26:41Z</cp:lastPrinted>
  <dcterms:created xsi:type="dcterms:W3CDTF">2012-06-12T14:08:55Z</dcterms:created>
  <dcterms:modified xsi:type="dcterms:W3CDTF">2019-10-22T18:10:30Z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wner">
    <vt:lpwstr>Colin Purrington</vt:lpwstr>
  </property>
</Properties>
</file>